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3" r:id="rId1"/>
    <p:sldMasterId id="2147483867" r:id="rId2"/>
    <p:sldMasterId id="2147483907" r:id="rId3"/>
  </p:sldMasterIdLst>
  <p:notesMasterIdLst>
    <p:notesMasterId r:id="rId19"/>
  </p:notesMasterIdLst>
  <p:sldIdLst>
    <p:sldId id="256" r:id="rId4"/>
    <p:sldId id="312" r:id="rId5"/>
    <p:sldId id="313" r:id="rId6"/>
    <p:sldId id="305" r:id="rId7"/>
    <p:sldId id="306" r:id="rId8"/>
    <p:sldId id="307" r:id="rId9"/>
    <p:sldId id="310" r:id="rId10"/>
    <p:sldId id="311" r:id="rId11"/>
    <p:sldId id="299" r:id="rId12"/>
    <p:sldId id="300" r:id="rId13"/>
    <p:sldId id="308" r:id="rId14"/>
    <p:sldId id="309" r:id="rId15"/>
    <p:sldId id="301" r:id="rId16"/>
    <p:sldId id="297" r:id="rId17"/>
    <p:sldId id="30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593"/>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p:restoredTop sz="78913"/>
  </p:normalViewPr>
  <p:slideViewPr>
    <p:cSldViewPr>
      <p:cViewPr>
        <p:scale>
          <a:sx n="63" d="100"/>
          <a:sy n="63" d="100"/>
        </p:scale>
        <p:origin x="-2178"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A479C-581B-6549-A99F-72CD80B6091F}" type="datetimeFigureOut">
              <a:rPr lang="da-DK" smtClean="0"/>
              <a:t>05-03-2018</a:t>
            </a:fld>
            <a:endParaRPr lang="da-D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42C18-AFEC-7740-971E-C3279D9D6BB7}" type="slidenum">
              <a:rPr lang="da-DK" smtClean="0"/>
              <a:t>‹nr.›</a:t>
            </a:fld>
            <a:endParaRPr lang="da-DK"/>
          </a:p>
        </p:txBody>
      </p:sp>
    </p:spTree>
    <p:extLst>
      <p:ext uri="{BB962C8B-B14F-4D97-AF65-F5344CB8AC3E}">
        <p14:creationId xmlns:p14="http://schemas.microsoft.com/office/powerpoint/2010/main" val="35281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3FF42C18-AFEC-7740-971E-C3279D9D6BB7}" type="slidenum">
              <a:rPr lang="da-DK" smtClean="0"/>
              <a:t>1</a:t>
            </a:fld>
            <a:endParaRPr lang="da-DK"/>
          </a:p>
        </p:txBody>
      </p:sp>
    </p:spTree>
    <p:extLst>
      <p:ext uri="{BB962C8B-B14F-4D97-AF65-F5344CB8AC3E}">
        <p14:creationId xmlns:p14="http://schemas.microsoft.com/office/powerpoint/2010/main" val="11981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hele handler om at udvikle frihed og selvstændighed</a:t>
            </a:r>
            <a:endParaRPr lang="en-GB" dirty="0"/>
          </a:p>
        </p:txBody>
      </p:sp>
      <p:sp>
        <p:nvSpPr>
          <p:cNvPr id="4" name="Pladsholder til diasnummer 3"/>
          <p:cNvSpPr>
            <a:spLocks noGrp="1"/>
          </p:cNvSpPr>
          <p:nvPr>
            <p:ph type="sldNum" sz="quarter" idx="10"/>
          </p:nvPr>
        </p:nvSpPr>
        <p:spPr/>
        <p:txBody>
          <a:bodyPr/>
          <a:lstStyle/>
          <a:p>
            <a:fld id="{66629941-0F8D-4CFB-8CBC-E87655573200}" type="slidenum">
              <a:rPr lang="da-DK" smtClean="0"/>
              <a:pPr/>
              <a:t>10</a:t>
            </a:fld>
            <a:endParaRPr lang="da-DK"/>
          </a:p>
        </p:txBody>
      </p:sp>
    </p:spTree>
    <p:extLst>
      <p:ext uri="{BB962C8B-B14F-4D97-AF65-F5344CB8AC3E}">
        <p14:creationId xmlns:p14="http://schemas.microsoft.com/office/powerpoint/2010/main" val="117464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endParaRPr lang="da-DK"/>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da-DK"/>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3E8FE32-D47F-4414-9374-1DFC660C2044}" type="slidenum">
              <a:rPr lang="da-DK" smtClean="0"/>
              <a:pPr/>
              <a:t>‹nr.›</a:t>
            </a:fld>
            <a:endParaRPr lang="da-DK"/>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7653971"/>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3E8FE32-D47F-4414-9374-1DFC660C2044}" type="slidenum">
              <a:rPr lang="da-DK" smtClean="0"/>
              <a:pPr/>
              <a:t>‹nr.›</a:t>
            </a:fld>
            <a:endParaRPr lang="da-DK"/>
          </a:p>
        </p:txBody>
      </p:sp>
    </p:spTree>
    <p:extLst>
      <p:ext uri="{BB962C8B-B14F-4D97-AF65-F5344CB8AC3E}">
        <p14:creationId xmlns:p14="http://schemas.microsoft.com/office/powerpoint/2010/main" val="20940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3E8FE32-D47F-4414-9374-1DFC660C2044}" type="slidenum">
              <a:rPr lang="da-DK" smtClean="0"/>
              <a:pPr/>
              <a:t>‹nr.›</a:t>
            </a:fld>
            <a:endParaRPr lang="da-DK"/>
          </a:p>
        </p:txBody>
      </p:sp>
    </p:spTree>
    <p:extLst>
      <p:ext uri="{BB962C8B-B14F-4D97-AF65-F5344CB8AC3E}">
        <p14:creationId xmlns:p14="http://schemas.microsoft.com/office/powerpoint/2010/main" val="2017171127"/>
      </p:ext>
    </p:extLst>
  </p:cSld>
  <p:clrMapOvr>
    <a:masterClrMapping/>
  </p:clrMapOvr>
  <p:extLst>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brød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89CAFBDB-5870-4F54-B460-8377AA42866C}" type="datetime3">
              <a:rPr lang="da-DK" smtClean="0"/>
              <a:pPr/>
              <a:t>05.03.2018</a:t>
            </a:fld>
            <a:endParaRPr lang="da-DK" dirty="0"/>
          </a:p>
        </p:txBody>
      </p:sp>
      <p:sp>
        <p:nvSpPr>
          <p:cNvPr id="4" name="Pladsholder til diasnummer 3"/>
          <p:cNvSpPr>
            <a:spLocks noGrp="1"/>
          </p:cNvSpPr>
          <p:nvPr>
            <p:ph type="sldNum" sz="quarter" idx="11"/>
          </p:nvPr>
        </p:nvSpPr>
        <p:spPr/>
        <p:txBody>
          <a:bodyPr/>
          <a:lstStyle/>
          <a:p>
            <a:fld id="{409B8A6B-2702-4E09-BF63-7CC1F22DFC4D}" type="slidenum">
              <a:rPr lang="da-DK" smtClean="0"/>
              <a:pPr/>
              <a:t>‹nr.›</a:t>
            </a:fld>
            <a:endParaRPr lang="da-DK" dirty="0"/>
          </a:p>
        </p:txBody>
      </p:sp>
      <p:sp>
        <p:nvSpPr>
          <p:cNvPr id="5" name="Pladsholder til indhold 2"/>
          <p:cNvSpPr>
            <a:spLocks noGrp="1"/>
          </p:cNvSpPr>
          <p:nvPr>
            <p:ph idx="1"/>
          </p:nvPr>
        </p:nvSpPr>
        <p:spPr>
          <a:xfrm>
            <a:off x="457200" y="1600201"/>
            <a:ext cx="8229600" cy="4375868"/>
          </a:xfrm>
        </p:spPr>
        <p:txBody>
          <a:bodyPr/>
          <a:lstStyle>
            <a:lvl1pPr marL="0" indent="0">
              <a:buClr>
                <a:srgbClr val="54616E"/>
              </a:buClr>
              <a:buSzPct val="100000"/>
              <a:buFont typeface="Arial" pitchFamily="34" charset="0"/>
              <a:buNone/>
              <a:defRPr>
                <a:solidFill>
                  <a:srgbClr val="54616E"/>
                </a:solidFill>
              </a:defRPr>
            </a:lvl1pPr>
            <a:lvl2pPr marL="457200" indent="0">
              <a:buNone/>
              <a:defRPr>
                <a:solidFill>
                  <a:srgbClr val="54616E"/>
                </a:solidFill>
              </a:defRPr>
            </a:lvl2pPr>
            <a:lvl3pPr marL="914400" indent="0">
              <a:buNone/>
              <a:defRPr>
                <a:solidFill>
                  <a:srgbClr val="54616E"/>
                </a:solidFill>
              </a:defRPr>
            </a:lvl3pPr>
            <a:lvl4pPr marL="1371600" indent="0">
              <a:buNone/>
              <a:defRPr>
                <a:solidFill>
                  <a:srgbClr val="54616E"/>
                </a:solidFill>
              </a:defRPr>
            </a:lvl4pPr>
            <a:lvl5pPr marL="1828800" indent="0">
              <a:buNone/>
              <a:defRPr>
                <a:solidFill>
                  <a:srgbClr val="54616E"/>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246513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5" name="Pladsholder til dato 4"/>
          <p:cNvSpPr>
            <a:spLocks noGrp="1"/>
          </p:cNvSpPr>
          <p:nvPr>
            <p:ph type="dt" sz="half" idx="10"/>
          </p:nvPr>
        </p:nvSpPr>
        <p:spPr/>
        <p:txBody>
          <a:bodyPr/>
          <a:lstStyle/>
          <a:p>
            <a:fld id="{8A80EC61-97C2-490D-BF66-6AF4E08F8683}" type="datetime3">
              <a:rPr lang="da-DK" smtClean="0"/>
              <a:pPr/>
              <a:t>05.03.2018</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‹nr.›</a:t>
            </a:fld>
            <a:endParaRPr lang="da-DK"/>
          </a:p>
        </p:txBody>
      </p:sp>
      <p:sp>
        <p:nvSpPr>
          <p:cNvPr id="8" name="Pladsholder til indhold 2"/>
          <p:cNvSpPr>
            <a:spLocks noGrp="1"/>
          </p:cNvSpPr>
          <p:nvPr>
            <p:ph idx="1"/>
          </p:nvPr>
        </p:nvSpPr>
        <p:spPr>
          <a:xfrm>
            <a:off x="457200" y="1556793"/>
            <a:ext cx="3970784" cy="43924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idx="13"/>
          </p:nvPr>
        </p:nvSpPr>
        <p:spPr>
          <a:xfrm>
            <a:off x="4716016" y="1556793"/>
            <a:ext cx="3970784" cy="43924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340109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dirty="0"/>
          </a:p>
        </p:txBody>
      </p:sp>
      <p:sp>
        <p:nvSpPr>
          <p:cNvPr id="3" name="Pladsholder til tekst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5" name="Pladsholder til tekst 4"/>
          <p:cNvSpPr>
            <a:spLocks noGrp="1"/>
          </p:cNvSpPr>
          <p:nvPr>
            <p:ph type="body" sz="quarter" idx="3"/>
          </p:nvPr>
        </p:nvSpPr>
        <p:spPr>
          <a:xfrm>
            <a:off x="4645025" y="1535113"/>
            <a:ext cx="4041775" cy="639762"/>
          </a:xfrm>
        </p:spPr>
        <p:txBody>
          <a:bodyPr anchor="b">
            <a:normAutofit/>
          </a:bodyPr>
          <a:lstStyle>
            <a:lvl1pPr marL="0" indent="0">
              <a:buNone/>
              <a:defRPr sz="1800" b="1">
                <a:solidFill>
                  <a:srgbClr val="211A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7" name="Pladsholder til dato 6"/>
          <p:cNvSpPr>
            <a:spLocks noGrp="1"/>
          </p:cNvSpPr>
          <p:nvPr>
            <p:ph type="dt" sz="half" idx="10"/>
          </p:nvPr>
        </p:nvSpPr>
        <p:spPr/>
        <p:txBody>
          <a:bodyPr/>
          <a:lstStyle/>
          <a:p>
            <a:fld id="{8B6410A3-8B7A-4B78-AE48-0C337C792F8C}" type="datetime3">
              <a:rPr lang="da-DK" smtClean="0"/>
              <a:pPr/>
              <a:t>05.03.2018</a:t>
            </a:fld>
            <a:endParaRPr lang="da-DK"/>
          </a:p>
        </p:txBody>
      </p:sp>
      <p:sp>
        <p:nvSpPr>
          <p:cNvPr id="9" name="Pladsholder til diasnummer 8"/>
          <p:cNvSpPr>
            <a:spLocks noGrp="1"/>
          </p:cNvSpPr>
          <p:nvPr>
            <p:ph type="sldNum" sz="quarter" idx="12"/>
          </p:nvPr>
        </p:nvSpPr>
        <p:spPr/>
        <p:txBody>
          <a:bodyPr/>
          <a:lstStyle/>
          <a:p>
            <a:fld id="{409B8A6B-2702-4E09-BF63-7CC1F22DFC4D}" type="slidenum">
              <a:rPr lang="da-DK" smtClean="0"/>
              <a:pPr/>
              <a:t>‹nr.›</a:t>
            </a:fld>
            <a:endParaRPr lang="da-DK"/>
          </a:p>
        </p:txBody>
      </p:sp>
      <p:sp>
        <p:nvSpPr>
          <p:cNvPr id="10" name="Pladsholder til indhold 2"/>
          <p:cNvSpPr>
            <a:spLocks noGrp="1"/>
          </p:cNvSpPr>
          <p:nvPr>
            <p:ph idx="13"/>
          </p:nvPr>
        </p:nvSpPr>
        <p:spPr>
          <a:xfrm>
            <a:off x="467544" y="2204864"/>
            <a:ext cx="4032448" cy="3672408"/>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1" name="Pladsholder til indhold 2"/>
          <p:cNvSpPr>
            <a:spLocks noGrp="1"/>
          </p:cNvSpPr>
          <p:nvPr>
            <p:ph idx="14"/>
          </p:nvPr>
        </p:nvSpPr>
        <p:spPr>
          <a:xfrm>
            <a:off x="4633664" y="2204864"/>
            <a:ext cx="4042792" cy="3672408"/>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67964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normAutofit/>
          </a:bodyPr>
          <a:lstStyle>
            <a:lvl1pPr algn="l">
              <a:defRPr sz="1800" b="1"/>
            </a:lvl1pPr>
          </a:lstStyle>
          <a:p>
            <a:r>
              <a:rPr lang="da-DK" smtClean="0"/>
              <a:t>Klik for at redigere i master</a:t>
            </a:r>
            <a:endParaRPr lang="da-DK" dirty="0"/>
          </a:p>
        </p:txBody>
      </p:sp>
      <p:sp>
        <p:nvSpPr>
          <p:cNvPr id="4" name="Pladsholder til tekst 3"/>
          <p:cNvSpPr>
            <a:spLocks noGrp="1"/>
          </p:cNvSpPr>
          <p:nvPr>
            <p:ph type="body" sz="half" idx="2"/>
          </p:nvPr>
        </p:nvSpPr>
        <p:spPr>
          <a:xfrm>
            <a:off x="457200" y="1435101"/>
            <a:ext cx="3008313" cy="444217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3CE3711-8C3B-408F-87AD-E09A0080C459}" type="datetime3">
              <a:rPr lang="da-DK" smtClean="0"/>
              <a:pPr/>
              <a:t>05.03.2018</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‹nr.›</a:t>
            </a:fld>
            <a:endParaRPr lang="da-DK"/>
          </a:p>
        </p:txBody>
      </p:sp>
      <p:sp>
        <p:nvSpPr>
          <p:cNvPr id="8" name="Pladsholder til indhold 2"/>
          <p:cNvSpPr>
            <a:spLocks noGrp="1"/>
          </p:cNvSpPr>
          <p:nvPr>
            <p:ph idx="1"/>
          </p:nvPr>
        </p:nvSpPr>
        <p:spPr>
          <a:xfrm>
            <a:off x="3635896" y="260648"/>
            <a:ext cx="4824536" cy="561662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9297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side billede med blå billedtekst">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Klik på ikonet for at indsætte billede</a:t>
            </a:r>
            <a:endParaRPr lang="da-DK" dirty="0"/>
          </a:p>
        </p:txBody>
      </p:sp>
      <p:sp>
        <p:nvSpPr>
          <p:cNvPr id="5" name="Pladsholder til dato 4"/>
          <p:cNvSpPr>
            <a:spLocks noGrp="1"/>
          </p:cNvSpPr>
          <p:nvPr>
            <p:ph type="dt" sz="half" idx="10"/>
          </p:nvPr>
        </p:nvSpPr>
        <p:spPr/>
        <p:txBody>
          <a:bodyPr/>
          <a:lstStyle/>
          <a:p>
            <a:fld id="{16297AAD-6C02-4800-BFD8-516995E2C907}" type="datetime3">
              <a:rPr lang="da-DK" smtClean="0"/>
              <a:pPr/>
              <a:t>05.03.2018</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‹nr.›</a:t>
            </a:fld>
            <a:endParaRPr lang="da-DK"/>
          </a:p>
        </p:txBody>
      </p:sp>
      <p:sp>
        <p:nvSpPr>
          <p:cNvPr id="8" name="Titel 1"/>
          <p:cNvSpPr>
            <a:spLocks noGrp="1"/>
          </p:cNvSpPr>
          <p:nvPr>
            <p:ph type="title"/>
          </p:nvPr>
        </p:nvSpPr>
        <p:spPr>
          <a:xfrm>
            <a:off x="755576" y="3573016"/>
            <a:ext cx="7632848" cy="2160240"/>
          </a:xfrm>
        </p:spPr>
        <p:txBody>
          <a:bodyPr anchor="t">
            <a:normAutofit/>
          </a:bodyPr>
          <a:lstStyle>
            <a:lvl1pPr algn="ctr">
              <a:defRPr sz="2400" b="0" i="0" cap="all" baseline="0">
                <a:solidFill>
                  <a:srgbClr val="211A52"/>
                </a:solidFill>
              </a:defRPr>
            </a:lvl1pPr>
          </a:lstStyle>
          <a:p>
            <a:r>
              <a:rPr lang="da-DK" smtClean="0"/>
              <a:t>Klik for at redigere i master</a:t>
            </a:r>
            <a:endParaRPr lang="da-DK"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5936" y="5976068"/>
            <a:ext cx="1296144" cy="765300"/>
          </a:xfrm>
          <a:prstGeom prst="rect">
            <a:avLst/>
          </a:prstGeom>
        </p:spPr>
      </p:pic>
    </p:spTree>
    <p:extLst>
      <p:ext uri="{BB962C8B-B14F-4D97-AF65-F5344CB8AC3E}">
        <p14:creationId xmlns:p14="http://schemas.microsoft.com/office/powerpoint/2010/main" val="346586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lside billede med hvid billedtekst">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Klik på ikonet for at indsætte billede</a:t>
            </a:r>
            <a:endParaRPr lang="da-DK" dirty="0"/>
          </a:p>
        </p:txBody>
      </p:sp>
      <p:sp>
        <p:nvSpPr>
          <p:cNvPr id="2" name="Titel 1"/>
          <p:cNvSpPr>
            <a:spLocks noGrp="1"/>
          </p:cNvSpPr>
          <p:nvPr>
            <p:ph type="title"/>
          </p:nvPr>
        </p:nvSpPr>
        <p:spPr>
          <a:xfrm>
            <a:off x="827584" y="3573016"/>
            <a:ext cx="7488832" cy="2232248"/>
          </a:xfrm>
        </p:spPr>
        <p:txBody>
          <a:bodyPr anchor="t">
            <a:normAutofit/>
          </a:bodyPr>
          <a:lstStyle>
            <a:lvl1pPr algn="ctr">
              <a:defRPr sz="2400" b="0" cap="all" baseline="0">
                <a:solidFill>
                  <a:schemeClr val="bg1"/>
                </a:solidFill>
              </a:defRPr>
            </a:lvl1pPr>
          </a:lstStyle>
          <a:p>
            <a:r>
              <a:rPr lang="da-DK" smtClean="0"/>
              <a:t>Klik for at redigere i master</a:t>
            </a:r>
            <a:endParaRPr lang="da-DK" dirty="0"/>
          </a:p>
        </p:txBody>
      </p:sp>
      <p:sp>
        <p:nvSpPr>
          <p:cNvPr id="5" name="Pladsholder til dato 4"/>
          <p:cNvSpPr>
            <a:spLocks noGrp="1"/>
          </p:cNvSpPr>
          <p:nvPr>
            <p:ph type="dt" sz="half" idx="10"/>
          </p:nvPr>
        </p:nvSpPr>
        <p:spPr/>
        <p:txBody>
          <a:bodyPr/>
          <a:lstStyle/>
          <a:p>
            <a:fld id="{E0F1A899-5D0B-48A0-BBF1-AD7C4BEC6142}" type="datetime3">
              <a:rPr lang="da-DK" smtClean="0"/>
              <a:pPr/>
              <a:t>05.03.2018</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5936" y="5976068"/>
            <a:ext cx="1296144" cy="765300"/>
          </a:xfrm>
          <a:prstGeom prst="rect">
            <a:avLst/>
          </a:prstGeom>
        </p:spPr>
      </p:pic>
    </p:spTree>
    <p:extLst>
      <p:ext uri="{BB962C8B-B14F-4D97-AF65-F5344CB8AC3E}">
        <p14:creationId xmlns:p14="http://schemas.microsoft.com/office/powerpoint/2010/main" val="407834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 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5898"/>
            <a:ext cx="9136136" cy="6852103"/>
          </a:xfrm>
          <a:prstGeom prst="rect">
            <a:avLst/>
          </a:prstGeom>
        </p:spPr>
      </p:pic>
      <p:sp>
        <p:nvSpPr>
          <p:cNvPr id="5" name="Rektangel 4"/>
          <p:cNvSpPr/>
          <p:nvPr userDrawn="1"/>
        </p:nvSpPr>
        <p:spPr>
          <a:xfrm>
            <a:off x="611560" y="2492896"/>
            <a:ext cx="7920880" cy="1584176"/>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a-DK" dirty="0">
              <a:solidFill>
                <a:srgbClr val="FFFFFF"/>
              </a:solidFill>
            </a:endParaRPr>
          </a:p>
        </p:txBody>
      </p:sp>
      <p:sp>
        <p:nvSpPr>
          <p:cNvPr id="2" name="Titel 1"/>
          <p:cNvSpPr>
            <a:spLocks noGrp="1"/>
          </p:cNvSpPr>
          <p:nvPr>
            <p:ph type="ctrTitle"/>
          </p:nvPr>
        </p:nvSpPr>
        <p:spPr>
          <a:xfrm>
            <a:off x="685800" y="2562473"/>
            <a:ext cx="7772400" cy="1470025"/>
          </a:xfrm>
        </p:spPr>
        <p:txBody>
          <a:bodyPr/>
          <a:lstStyle>
            <a:lvl1pPr algn="ctr">
              <a:defRPr kern="1200" cap="all" spc="200" baseline="0">
                <a:solidFill>
                  <a:schemeClr val="bg1"/>
                </a:solidFill>
              </a:defRPr>
            </a:lvl1p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p>
            <a:fld id="{014F4089-1F4E-44A7-B23B-C1B75DF42B73}" type="datetime3">
              <a:rPr lang="da-DK" smtClean="0"/>
              <a:pPr/>
              <a:t>05.03.2018</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‹nr.›</a:t>
            </a:fld>
            <a:endParaRPr lang="da-DK"/>
          </a:p>
        </p:txBody>
      </p:sp>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5936" y="5976068"/>
            <a:ext cx="1296144" cy="765300"/>
          </a:xfrm>
          <a:prstGeom prst="rect">
            <a:avLst/>
          </a:prstGeom>
        </p:spPr>
      </p:pic>
    </p:spTree>
    <p:extLst>
      <p:ext uri="{BB962C8B-B14F-4D97-AF65-F5344CB8AC3E}">
        <p14:creationId xmlns:p14="http://schemas.microsoft.com/office/powerpoint/2010/main" val="153764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fld id="{283BC9DC-E589-4505-B9E2-392EF492234A}"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FE963E98-9711-4236-BC75-EC5FE7410A09}" type="slidenum">
              <a:rPr lang="da-DK"/>
              <a:pPr/>
              <a:t>‹nr.›</a:t>
            </a:fld>
            <a:endParaRPr lang="da-DK"/>
          </a:p>
        </p:txBody>
      </p:sp>
    </p:spTree>
    <p:extLst>
      <p:ext uri="{BB962C8B-B14F-4D97-AF65-F5344CB8AC3E}">
        <p14:creationId xmlns:p14="http://schemas.microsoft.com/office/powerpoint/2010/main" val="95864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3E8FE32-D47F-4414-9374-1DFC660C2044}" type="slidenum">
              <a:rPr lang="da-DK" smtClean="0"/>
              <a:pPr/>
              <a:t>‹nr.›</a:t>
            </a:fld>
            <a:endParaRPr lang="da-DK"/>
          </a:p>
        </p:txBody>
      </p:sp>
    </p:spTree>
    <p:extLst>
      <p:ext uri="{BB962C8B-B14F-4D97-AF65-F5344CB8AC3E}">
        <p14:creationId xmlns:p14="http://schemas.microsoft.com/office/powerpoint/2010/main" val="1864770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AE43AD41-EA2F-473F-8A2D-C5A5DCEAB2C3}"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597DBAA7-6BF9-49FA-860E-C2FF8ABE9CCB}" type="slidenum">
              <a:rPr lang="da-DK"/>
              <a:pPr/>
              <a:t>‹nr.›</a:t>
            </a:fld>
            <a:endParaRPr lang="da-DK"/>
          </a:p>
        </p:txBody>
      </p:sp>
    </p:spTree>
    <p:extLst>
      <p:ext uri="{BB962C8B-B14F-4D97-AF65-F5344CB8AC3E}">
        <p14:creationId xmlns:p14="http://schemas.microsoft.com/office/powerpoint/2010/main" val="2077404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lvl1pPr>
              <a:defRPr/>
            </a:lvl1pPr>
          </a:lstStyle>
          <a:p>
            <a:fld id="{AB00B338-FA03-49BF-8C66-0DC09EDDB955}"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E180A40A-1AC9-4FFC-AE42-697E38AFB212}" type="slidenum">
              <a:rPr lang="da-DK"/>
              <a:pPr/>
              <a:t>‹nr.›</a:t>
            </a:fld>
            <a:endParaRPr lang="da-DK"/>
          </a:p>
        </p:txBody>
      </p:sp>
    </p:spTree>
    <p:extLst>
      <p:ext uri="{BB962C8B-B14F-4D97-AF65-F5344CB8AC3E}">
        <p14:creationId xmlns:p14="http://schemas.microsoft.com/office/powerpoint/2010/main" val="3027716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fld id="{E985C6EC-EB8C-4B83-9AAD-B290006546F8}" type="datetime1">
              <a:rPr lang="da-DK"/>
              <a:pPr/>
              <a:t>05-03-2018</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fld id="{34152A7D-E8DD-42C0-AE02-72ED493BD3D2}" type="slidenum">
              <a:rPr lang="da-DK"/>
              <a:pPr/>
              <a:t>‹nr.›</a:t>
            </a:fld>
            <a:endParaRPr lang="da-DK"/>
          </a:p>
        </p:txBody>
      </p:sp>
    </p:spTree>
    <p:extLst>
      <p:ext uri="{BB962C8B-B14F-4D97-AF65-F5344CB8AC3E}">
        <p14:creationId xmlns:p14="http://schemas.microsoft.com/office/powerpoint/2010/main" val="1937738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fld id="{A467E6EE-5BD7-45CA-AC90-CC68379C531B}" type="datetime1">
              <a:rPr lang="da-DK"/>
              <a:pPr/>
              <a:t>05-03-2018</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9" name="Pladsholder til diasnummer 5"/>
          <p:cNvSpPr>
            <a:spLocks noGrp="1"/>
          </p:cNvSpPr>
          <p:nvPr>
            <p:ph type="sldNum" sz="quarter" idx="12"/>
          </p:nvPr>
        </p:nvSpPr>
        <p:spPr/>
        <p:txBody>
          <a:bodyPr/>
          <a:lstStyle>
            <a:lvl1pPr>
              <a:defRPr/>
            </a:lvl1pPr>
          </a:lstStyle>
          <a:p>
            <a:fld id="{B23AEAB9-CCB3-4800-8DE7-CDCA3790850E}" type="slidenum">
              <a:rPr lang="da-DK"/>
              <a:pPr/>
              <a:t>‹nr.›</a:t>
            </a:fld>
            <a:endParaRPr lang="da-DK"/>
          </a:p>
        </p:txBody>
      </p:sp>
    </p:spTree>
    <p:extLst>
      <p:ext uri="{BB962C8B-B14F-4D97-AF65-F5344CB8AC3E}">
        <p14:creationId xmlns:p14="http://schemas.microsoft.com/office/powerpoint/2010/main" val="1162294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3"/>
          <p:cNvSpPr>
            <a:spLocks noGrp="1"/>
          </p:cNvSpPr>
          <p:nvPr>
            <p:ph type="dt" sz="half" idx="10"/>
          </p:nvPr>
        </p:nvSpPr>
        <p:spPr/>
        <p:txBody>
          <a:bodyPr/>
          <a:lstStyle>
            <a:lvl1pPr>
              <a:defRPr/>
            </a:lvl1pPr>
          </a:lstStyle>
          <a:p>
            <a:fld id="{CA7AEB37-2886-48C6-AA20-6F660ECDB981}" type="datetime1">
              <a:rPr lang="da-DK"/>
              <a:pPr/>
              <a:t>05-03-2018</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5" name="Pladsholder til diasnummer 5"/>
          <p:cNvSpPr>
            <a:spLocks noGrp="1"/>
          </p:cNvSpPr>
          <p:nvPr>
            <p:ph type="sldNum" sz="quarter" idx="12"/>
          </p:nvPr>
        </p:nvSpPr>
        <p:spPr/>
        <p:txBody>
          <a:bodyPr/>
          <a:lstStyle>
            <a:lvl1pPr>
              <a:defRPr/>
            </a:lvl1pPr>
          </a:lstStyle>
          <a:p>
            <a:fld id="{8D80D03E-ABF6-4A8F-95C9-35BA522974AA}" type="slidenum">
              <a:rPr lang="da-DK"/>
              <a:pPr/>
              <a:t>‹nr.›</a:t>
            </a:fld>
            <a:endParaRPr lang="da-DK"/>
          </a:p>
        </p:txBody>
      </p:sp>
    </p:spTree>
    <p:extLst>
      <p:ext uri="{BB962C8B-B14F-4D97-AF65-F5344CB8AC3E}">
        <p14:creationId xmlns:p14="http://schemas.microsoft.com/office/powerpoint/2010/main" val="1524955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fld id="{33F34529-901E-47A9-9EB2-CDFC03F0A49A}" type="datetime1">
              <a:rPr lang="da-DK"/>
              <a:pPr/>
              <a:t>05-03-2018</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4" name="Pladsholder til diasnummer 5"/>
          <p:cNvSpPr>
            <a:spLocks noGrp="1"/>
          </p:cNvSpPr>
          <p:nvPr>
            <p:ph type="sldNum" sz="quarter" idx="12"/>
          </p:nvPr>
        </p:nvSpPr>
        <p:spPr/>
        <p:txBody>
          <a:bodyPr/>
          <a:lstStyle>
            <a:lvl1pPr>
              <a:defRPr/>
            </a:lvl1pPr>
          </a:lstStyle>
          <a:p>
            <a:fld id="{A68FDB1A-5095-4344-BB30-6AF5F7D10EBD}" type="slidenum">
              <a:rPr lang="da-DK"/>
              <a:pPr/>
              <a:t>‹nr.›</a:t>
            </a:fld>
            <a:endParaRPr lang="da-DK"/>
          </a:p>
        </p:txBody>
      </p:sp>
    </p:spTree>
    <p:extLst>
      <p:ext uri="{BB962C8B-B14F-4D97-AF65-F5344CB8AC3E}">
        <p14:creationId xmlns:p14="http://schemas.microsoft.com/office/powerpoint/2010/main" val="1887575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3"/>
          <p:cNvSpPr>
            <a:spLocks noGrp="1"/>
          </p:cNvSpPr>
          <p:nvPr>
            <p:ph type="dt" sz="half" idx="10"/>
          </p:nvPr>
        </p:nvSpPr>
        <p:spPr/>
        <p:txBody>
          <a:bodyPr/>
          <a:lstStyle>
            <a:lvl1pPr>
              <a:defRPr/>
            </a:lvl1pPr>
          </a:lstStyle>
          <a:p>
            <a:fld id="{2B651D4C-D220-4A2C-BCFE-719A567E3BEA}" type="datetime1">
              <a:rPr lang="da-DK"/>
              <a:pPr/>
              <a:t>05-03-2018</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fld id="{0B15B034-39D7-4DF6-92E3-C3E097D74548}" type="slidenum">
              <a:rPr lang="da-DK"/>
              <a:pPr/>
              <a:t>‹nr.›</a:t>
            </a:fld>
            <a:endParaRPr lang="da-DK"/>
          </a:p>
        </p:txBody>
      </p:sp>
    </p:spTree>
    <p:extLst>
      <p:ext uri="{BB962C8B-B14F-4D97-AF65-F5344CB8AC3E}">
        <p14:creationId xmlns:p14="http://schemas.microsoft.com/office/powerpoint/2010/main" val="275766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3"/>
          <p:cNvSpPr>
            <a:spLocks noGrp="1"/>
          </p:cNvSpPr>
          <p:nvPr>
            <p:ph type="dt" sz="half" idx="10"/>
          </p:nvPr>
        </p:nvSpPr>
        <p:spPr/>
        <p:txBody>
          <a:bodyPr/>
          <a:lstStyle>
            <a:lvl1pPr>
              <a:defRPr/>
            </a:lvl1pPr>
          </a:lstStyle>
          <a:p>
            <a:fld id="{572CAD26-79BF-4761-85D0-2B04D3752616}" type="datetime1">
              <a:rPr lang="da-DK"/>
              <a:pPr/>
              <a:t>05-03-2018</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fld id="{542CBC09-22CB-4E2E-921D-8B9561CB9753}" type="slidenum">
              <a:rPr lang="da-DK"/>
              <a:pPr/>
              <a:t>‹nr.›</a:t>
            </a:fld>
            <a:endParaRPr lang="da-DK"/>
          </a:p>
        </p:txBody>
      </p:sp>
    </p:spTree>
    <p:extLst>
      <p:ext uri="{BB962C8B-B14F-4D97-AF65-F5344CB8AC3E}">
        <p14:creationId xmlns:p14="http://schemas.microsoft.com/office/powerpoint/2010/main" val="3754423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C38E8419-CF2A-4826-9C1A-0FA038E9B652}"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A3FCD2DF-EE7A-4DFA-8D30-2EA69F107616}" type="slidenum">
              <a:rPr lang="da-DK"/>
              <a:pPr/>
              <a:t>‹nr.›</a:t>
            </a:fld>
            <a:endParaRPr lang="da-DK"/>
          </a:p>
        </p:txBody>
      </p:sp>
    </p:spTree>
    <p:extLst>
      <p:ext uri="{BB962C8B-B14F-4D97-AF65-F5344CB8AC3E}">
        <p14:creationId xmlns:p14="http://schemas.microsoft.com/office/powerpoint/2010/main" val="1249545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82301208-1330-4CFF-BF40-B7E5D6FBB8E9}"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A1B4CE25-C52B-43FE-9B74-FB9E28F09BAD}" type="slidenum">
              <a:rPr lang="da-DK"/>
              <a:pPr/>
              <a:t>‹nr.›</a:t>
            </a:fld>
            <a:endParaRPr lang="da-DK"/>
          </a:p>
        </p:txBody>
      </p:sp>
    </p:spTree>
    <p:extLst>
      <p:ext uri="{BB962C8B-B14F-4D97-AF65-F5344CB8AC3E}">
        <p14:creationId xmlns:p14="http://schemas.microsoft.com/office/powerpoint/2010/main" val="101978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endParaRPr lang="da-DK"/>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da-DK"/>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3E8FE32-D47F-4414-9374-1DFC660C2044}" type="slidenum">
              <a:rPr lang="da-DK" smtClean="0"/>
              <a:pPr/>
              <a:t>‹nr.›</a:t>
            </a:fld>
            <a:endParaRPr lang="da-DK"/>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25768581"/>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fld id="{283BC9DC-E589-4505-B9E2-392EF492234A}"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FE963E98-9711-4236-BC75-EC5FE7410A09}" type="slidenum">
              <a:rPr lang="da-DK"/>
              <a:pPr/>
              <a:t>‹nr.›</a:t>
            </a:fld>
            <a:endParaRPr lang="da-DK"/>
          </a:p>
        </p:txBody>
      </p:sp>
    </p:spTree>
    <p:extLst>
      <p:ext uri="{BB962C8B-B14F-4D97-AF65-F5344CB8AC3E}">
        <p14:creationId xmlns:p14="http://schemas.microsoft.com/office/powerpoint/2010/main" val="2585721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AE43AD41-EA2F-473F-8A2D-C5A5DCEAB2C3}"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597DBAA7-6BF9-49FA-860E-C2FF8ABE9CCB}" type="slidenum">
              <a:rPr lang="da-DK"/>
              <a:pPr/>
              <a:t>‹nr.›</a:t>
            </a:fld>
            <a:endParaRPr lang="da-DK"/>
          </a:p>
        </p:txBody>
      </p:sp>
    </p:spTree>
    <p:extLst>
      <p:ext uri="{BB962C8B-B14F-4D97-AF65-F5344CB8AC3E}">
        <p14:creationId xmlns:p14="http://schemas.microsoft.com/office/powerpoint/2010/main" val="1082128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lvl1pPr>
              <a:defRPr/>
            </a:lvl1pPr>
          </a:lstStyle>
          <a:p>
            <a:fld id="{AB00B338-FA03-49BF-8C66-0DC09EDDB955}"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E180A40A-1AC9-4FFC-AE42-697E38AFB212}" type="slidenum">
              <a:rPr lang="da-DK"/>
              <a:pPr/>
              <a:t>‹nr.›</a:t>
            </a:fld>
            <a:endParaRPr lang="da-DK"/>
          </a:p>
        </p:txBody>
      </p:sp>
    </p:spTree>
    <p:extLst>
      <p:ext uri="{BB962C8B-B14F-4D97-AF65-F5344CB8AC3E}">
        <p14:creationId xmlns:p14="http://schemas.microsoft.com/office/powerpoint/2010/main" val="3315238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fld id="{E985C6EC-EB8C-4B83-9AAD-B290006546F8}" type="datetime1">
              <a:rPr lang="da-DK"/>
              <a:pPr/>
              <a:t>05-03-2018</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fld id="{34152A7D-E8DD-42C0-AE02-72ED493BD3D2}" type="slidenum">
              <a:rPr lang="da-DK"/>
              <a:pPr/>
              <a:t>‹nr.›</a:t>
            </a:fld>
            <a:endParaRPr lang="da-DK"/>
          </a:p>
        </p:txBody>
      </p:sp>
    </p:spTree>
    <p:extLst>
      <p:ext uri="{BB962C8B-B14F-4D97-AF65-F5344CB8AC3E}">
        <p14:creationId xmlns:p14="http://schemas.microsoft.com/office/powerpoint/2010/main" val="1917154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fld id="{A467E6EE-5BD7-45CA-AC90-CC68379C531B}" type="datetime1">
              <a:rPr lang="da-DK"/>
              <a:pPr/>
              <a:t>05-03-2018</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9" name="Pladsholder til diasnummer 5"/>
          <p:cNvSpPr>
            <a:spLocks noGrp="1"/>
          </p:cNvSpPr>
          <p:nvPr>
            <p:ph type="sldNum" sz="quarter" idx="12"/>
          </p:nvPr>
        </p:nvSpPr>
        <p:spPr/>
        <p:txBody>
          <a:bodyPr/>
          <a:lstStyle>
            <a:lvl1pPr>
              <a:defRPr/>
            </a:lvl1pPr>
          </a:lstStyle>
          <a:p>
            <a:fld id="{B23AEAB9-CCB3-4800-8DE7-CDCA3790850E}" type="slidenum">
              <a:rPr lang="da-DK"/>
              <a:pPr/>
              <a:t>‹nr.›</a:t>
            </a:fld>
            <a:endParaRPr lang="da-DK"/>
          </a:p>
        </p:txBody>
      </p:sp>
    </p:spTree>
    <p:extLst>
      <p:ext uri="{BB962C8B-B14F-4D97-AF65-F5344CB8AC3E}">
        <p14:creationId xmlns:p14="http://schemas.microsoft.com/office/powerpoint/2010/main" val="1455073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3"/>
          <p:cNvSpPr>
            <a:spLocks noGrp="1"/>
          </p:cNvSpPr>
          <p:nvPr>
            <p:ph type="dt" sz="half" idx="10"/>
          </p:nvPr>
        </p:nvSpPr>
        <p:spPr/>
        <p:txBody>
          <a:bodyPr/>
          <a:lstStyle>
            <a:lvl1pPr>
              <a:defRPr/>
            </a:lvl1pPr>
          </a:lstStyle>
          <a:p>
            <a:fld id="{CA7AEB37-2886-48C6-AA20-6F660ECDB981}" type="datetime1">
              <a:rPr lang="da-DK"/>
              <a:pPr/>
              <a:t>05-03-2018</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5" name="Pladsholder til diasnummer 5"/>
          <p:cNvSpPr>
            <a:spLocks noGrp="1"/>
          </p:cNvSpPr>
          <p:nvPr>
            <p:ph type="sldNum" sz="quarter" idx="12"/>
          </p:nvPr>
        </p:nvSpPr>
        <p:spPr/>
        <p:txBody>
          <a:bodyPr/>
          <a:lstStyle>
            <a:lvl1pPr>
              <a:defRPr/>
            </a:lvl1pPr>
          </a:lstStyle>
          <a:p>
            <a:fld id="{8D80D03E-ABF6-4A8F-95C9-35BA522974AA}" type="slidenum">
              <a:rPr lang="da-DK"/>
              <a:pPr/>
              <a:t>‹nr.›</a:t>
            </a:fld>
            <a:endParaRPr lang="da-DK"/>
          </a:p>
        </p:txBody>
      </p:sp>
    </p:spTree>
    <p:extLst>
      <p:ext uri="{BB962C8B-B14F-4D97-AF65-F5344CB8AC3E}">
        <p14:creationId xmlns:p14="http://schemas.microsoft.com/office/powerpoint/2010/main" val="1607655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fld id="{33F34529-901E-47A9-9EB2-CDFC03F0A49A}" type="datetime1">
              <a:rPr lang="da-DK"/>
              <a:pPr/>
              <a:t>05-03-2018</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4" name="Pladsholder til diasnummer 5"/>
          <p:cNvSpPr>
            <a:spLocks noGrp="1"/>
          </p:cNvSpPr>
          <p:nvPr>
            <p:ph type="sldNum" sz="quarter" idx="12"/>
          </p:nvPr>
        </p:nvSpPr>
        <p:spPr/>
        <p:txBody>
          <a:bodyPr/>
          <a:lstStyle>
            <a:lvl1pPr>
              <a:defRPr/>
            </a:lvl1pPr>
          </a:lstStyle>
          <a:p>
            <a:fld id="{A68FDB1A-5095-4344-BB30-6AF5F7D10EBD}" type="slidenum">
              <a:rPr lang="da-DK"/>
              <a:pPr/>
              <a:t>‹nr.›</a:t>
            </a:fld>
            <a:endParaRPr lang="da-DK"/>
          </a:p>
        </p:txBody>
      </p:sp>
    </p:spTree>
    <p:extLst>
      <p:ext uri="{BB962C8B-B14F-4D97-AF65-F5344CB8AC3E}">
        <p14:creationId xmlns:p14="http://schemas.microsoft.com/office/powerpoint/2010/main" val="1405890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3"/>
          <p:cNvSpPr>
            <a:spLocks noGrp="1"/>
          </p:cNvSpPr>
          <p:nvPr>
            <p:ph type="dt" sz="half" idx="10"/>
          </p:nvPr>
        </p:nvSpPr>
        <p:spPr/>
        <p:txBody>
          <a:bodyPr/>
          <a:lstStyle>
            <a:lvl1pPr>
              <a:defRPr/>
            </a:lvl1pPr>
          </a:lstStyle>
          <a:p>
            <a:fld id="{2B651D4C-D220-4A2C-BCFE-719A567E3BEA}" type="datetime1">
              <a:rPr lang="da-DK"/>
              <a:pPr/>
              <a:t>05-03-2018</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fld id="{0B15B034-39D7-4DF6-92E3-C3E097D74548}" type="slidenum">
              <a:rPr lang="da-DK"/>
              <a:pPr/>
              <a:t>‹nr.›</a:t>
            </a:fld>
            <a:endParaRPr lang="da-DK"/>
          </a:p>
        </p:txBody>
      </p:sp>
    </p:spTree>
    <p:extLst>
      <p:ext uri="{BB962C8B-B14F-4D97-AF65-F5344CB8AC3E}">
        <p14:creationId xmlns:p14="http://schemas.microsoft.com/office/powerpoint/2010/main" val="2930189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3"/>
          <p:cNvSpPr>
            <a:spLocks noGrp="1"/>
          </p:cNvSpPr>
          <p:nvPr>
            <p:ph type="dt" sz="half" idx="10"/>
          </p:nvPr>
        </p:nvSpPr>
        <p:spPr/>
        <p:txBody>
          <a:bodyPr/>
          <a:lstStyle>
            <a:lvl1pPr>
              <a:defRPr/>
            </a:lvl1pPr>
          </a:lstStyle>
          <a:p>
            <a:fld id="{572CAD26-79BF-4761-85D0-2B04D3752616}" type="datetime1">
              <a:rPr lang="da-DK"/>
              <a:pPr/>
              <a:t>05-03-2018</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fld id="{542CBC09-22CB-4E2E-921D-8B9561CB9753}" type="slidenum">
              <a:rPr lang="da-DK"/>
              <a:pPr/>
              <a:t>‹nr.›</a:t>
            </a:fld>
            <a:endParaRPr lang="da-DK"/>
          </a:p>
        </p:txBody>
      </p:sp>
    </p:spTree>
    <p:extLst>
      <p:ext uri="{BB962C8B-B14F-4D97-AF65-F5344CB8AC3E}">
        <p14:creationId xmlns:p14="http://schemas.microsoft.com/office/powerpoint/2010/main" val="4043703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C38E8419-CF2A-4826-9C1A-0FA038E9B652}"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A3FCD2DF-EE7A-4DFA-8D30-2EA69F107616}" type="slidenum">
              <a:rPr lang="da-DK"/>
              <a:pPr/>
              <a:t>‹nr.›</a:t>
            </a:fld>
            <a:endParaRPr lang="da-DK"/>
          </a:p>
        </p:txBody>
      </p:sp>
    </p:spTree>
    <p:extLst>
      <p:ext uri="{BB962C8B-B14F-4D97-AF65-F5344CB8AC3E}">
        <p14:creationId xmlns:p14="http://schemas.microsoft.com/office/powerpoint/2010/main" val="320471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3E8FE32-D47F-4414-9374-1DFC660C2044}" type="slidenum">
              <a:rPr lang="da-DK" smtClean="0"/>
              <a:pPr/>
              <a:t>‹nr.›</a:t>
            </a:fld>
            <a:endParaRPr lang="da-DK"/>
          </a:p>
        </p:txBody>
      </p:sp>
    </p:spTree>
    <p:extLst>
      <p:ext uri="{BB962C8B-B14F-4D97-AF65-F5344CB8AC3E}">
        <p14:creationId xmlns:p14="http://schemas.microsoft.com/office/powerpoint/2010/main" val="16532139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82301208-1330-4CFF-BF40-B7E5D6FBB8E9}" type="datetime1">
              <a:rPr lang="da-DK"/>
              <a:pPr/>
              <a:t>05-03-2018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fld id="{A1B4CE25-C52B-43FE-9B74-FB9E28F09BAD}" type="slidenum">
              <a:rPr lang="da-DK"/>
              <a:pPr/>
              <a:t>‹nr.›</a:t>
            </a:fld>
            <a:endParaRPr lang="da-DK"/>
          </a:p>
        </p:txBody>
      </p:sp>
    </p:spTree>
    <p:extLst>
      <p:ext uri="{BB962C8B-B14F-4D97-AF65-F5344CB8AC3E}">
        <p14:creationId xmlns:p14="http://schemas.microsoft.com/office/powerpoint/2010/main" val="150087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B3E8FE32-D47F-4414-9374-1DFC660C2044}" type="slidenum">
              <a:rPr lang="da-DK" smtClean="0"/>
              <a:pPr/>
              <a:t>‹nr.›</a:t>
            </a:fld>
            <a:endParaRPr lang="da-DK"/>
          </a:p>
        </p:txBody>
      </p:sp>
    </p:spTree>
    <p:extLst>
      <p:ext uri="{BB962C8B-B14F-4D97-AF65-F5344CB8AC3E}">
        <p14:creationId xmlns:p14="http://schemas.microsoft.com/office/powerpoint/2010/main" val="142348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B3E8FE32-D47F-4414-9374-1DFC660C2044}" type="slidenum">
              <a:rPr lang="da-DK" smtClean="0"/>
              <a:pPr/>
              <a:t>‹nr.›</a:t>
            </a:fld>
            <a:endParaRPr lang="da-DK"/>
          </a:p>
        </p:txBody>
      </p:sp>
    </p:spTree>
    <p:extLst>
      <p:ext uri="{BB962C8B-B14F-4D97-AF65-F5344CB8AC3E}">
        <p14:creationId xmlns:p14="http://schemas.microsoft.com/office/powerpoint/2010/main" val="151406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B3E8FE32-D47F-4414-9374-1DFC660C2044}" type="slidenum">
              <a:rPr lang="da-DK" smtClean="0"/>
              <a:pPr/>
              <a:t>‹nr.›</a:t>
            </a:fld>
            <a:endParaRPr lang="da-DK"/>
          </a:p>
        </p:txBody>
      </p:sp>
    </p:spTree>
    <p:extLst>
      <p:ext uri="{BB962C8B-B14F-4D97-AF65-F5344CB8AC3E}">
        <p14:creationId xmlns:p14="http://schemas.microsoft.com/office/powerpoint/2010/main" val="1318317702"/>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da-DK"/>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da-DK"/>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3E8FE32-D47F-4414-9374-1DFC660C2044}" type="slidenum">
              <a:rPr lang="da-DK" smtClean="0"/>
              <a:pPr/>
              <a:t>‹nr.›</a:t>
            </a:fld>
            <a:endParaRPr lang="da-DK"/>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6831415"/>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da-DK"/>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da-DK"/>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3E8FE32-D47F-4414-9374-1DFC660C2044}" type="slidenum">
              <a:rPr lang="da-DK" smtClean="0"/>
              <a:pPr/>
              <a:t>‹nr.›</a:t>
            </a:fld>
            <a:endParaRPr lang="da-DK"/>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929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endParaRPr lang="da-DK"/>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da-DK"/>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B3E8FE32-D47F-4414-9374-1DFC660C2044}" type="slidenum">
              <a:rPr lang="da-DK" smtClean="0"/>
              <a:pPr/>
              <a:t>‹nr.›</a:t>
            </a:fld>
            <a:endParaRPr lang="da-DK"/>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576449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96" r:id="rId12"/>
    <p:sldLayoutId id="2147483898" r:id="rId13"/>
    <p:sldLayoutId id="2147483899" r:id="rId14"/>
    <p:sldLayoutId id="2147483902" r:id="rId15"/>
    <p:sldLayoutId id="2147483904" r:id="rId16"/>
    <p:sldLayoutId id="2147483905" r:id="rId17"/>
    <p:sldLayoutId id="2147483906" r:id="rId18"/>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fld id="{A65364E6-A9BA-4901-B4C8-70D73B2001C9}" type="datetime1">
              <a:rPr lang="da-DK">
                <a:ea typeface="ＭＳ Ｐゴシック" charset="-128"/>
                <a:cs typeface="+mn-cs"/>
              </a:rPr>
              <a:pPr defTabSz="457200"/>
              <a:t>05-03-2018</a:t>
            </a:fld>
            <a:endParaRPr lang="da-DK">
              <a:ea typeface="ＭＳ Ｐゴシック" charset="-128"/>
              <a:cs typeface="+mn-cs"/>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a:fld id="{C44A0ECD-BDB7-4958-A078-439CF6B3F4E7}" type="slidenum">
              <a:rPr lang="da-DK">
                <a:ea typeface="ＭＳ Ｐゴシック" charset="-128"/>
                <a:cs typeface="+mn-cs"/>
              </a:rPr>
              <a:pPr defTabSz="457200"/>
              <a:t>‹nr.›</a:t>
            </a:fld>
            <a:endParaRPr lang="da-DK">
              <a:ea typeface="ＭＳ Ｐゴシック" charset="-128"/>
              <a:cs typeface="+mn-cs"/>
            </a:endParaRPr>
          </a:p>
        </p:txBody>
      </p:sp>
    </p:spTree>
    <p:extLst>
      <p:ext uri="{BB962C8B-B14F-4D97-AF65-F5344CB8AC3E}">
        <p14:creationId xmlns:p14="http://schemas.microsoft.com/office/powerpoint/2010/main" val="399304859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fld id="{A65364E6-A9BA-4901-B4C8-70D73B2001C9}" type="datetime1">
              <a:rPr lang="da-DK">
                <a:ea typeface="ＭＳ Ｐゴシック" charset="-128"/>
              </a:rPr>
              <a:pPr defTabSz="457200"/>
              <a:t>05-03-2018</a:t>
            </a:fld>
            <a:endParaRPr lang="da-DK">
              <a:ea typeface="ＭＳ Ｐゴシック" charset="-128"/>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a:fld id="{C44A0ECD-BDB7-4958-A078-439CF6B3F4E7}" type="slidenum">
              <a:rPr lang="da-DK">
                <a:ea typeface="ＭＳ Ｐゴシック" charset="-128"/>
              </a:rPr>
              <a:pPr defTabSz="457200"/>
              <a:t>‹nr.›</a:t>
            </a:fld>
            <a:endParaRPr lang="da-DK">
              <a:ea typeface="ＭＳ Ｐゴシック" charset="-128"/>
            </a:endParaRPr>
          </a:p>
        </p:txBody>
      </p:sp>
    </p:spTree>
    <p:extLst>
      <p:ext uri="{BB962C8B-B14F-4D97-AF65-F5344CB8AC3E}">
        <p14:creationId xmlns:p14="http://schemas.microsoft.com/office/powerpoint/2010/main" val="798390430"/>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6346" y="1863030"/>
            <a:ext cx="6270922" cy="2098226"/>
          </a:xfrm>
        </p:spPr>
        <p:txBody>
          <a:bodyPr>
            <a:normAutofit fontScale="90000"/>
          </a:bodyPr>
          <a:lstStyle/>
          <a:p>
            <a:r>
              <a:rPr lang="en-GB" sz="3100" b="1" dirty="0" err="1" smtClean="0"/>
              <a:t>Dannelse</a:t>
            </a:r>
            <a:r>
              <a:rPr lang="en-GB" sz="3100" b="1" dirty="0" smtClean="0"/>
              <a:t> og dens </a:t>
            </a:r>
            <a:r>
              <a:rPr lang="en-GB" sz="3100" b="1" dirty="0" err="1" smtClean="0"/>
              <a:t>betydning</a:t>
            </a:r>
            <a:r>
              <a:rPr lang="en-GB" sz="3100" b="1" dirty="0" smtClean="0"/>
              <a:t> for </a:t>
            </a:r>
            <a:r>
              <a:rPr lang="en-GB" sz="3100" b="1" dirty="0" err="1" smtClean="0"/>
              <a:t>skolen</a:t>
            </a:r>
            <a:r>
              <a:rPr lang="en-GB" sz="3100" b="1" dirty="0" smtClean="0"/>
              <a:t> og </a:t>
            </a:r>
            <a:r>
              <a:rPr lang="en-GB" sz="3100" b="1" dirty="0" err="1" smtClean="0"/>
              <a:t>fremtidens</a:t>
            </a:r>
            <a:r>
              <a:rPr lang="en-GB" sz="3100" b="1" dirty="0" smtClean="0"/>
              <a:t> </a:t>
            </a:r>
            <a:r>
              <a:rPr lang="en-GB" sz="3100" b="1" dirty="0" err="1" smtClean="0"/>
              <a:t>borgere</a:t>
            </a:r>
            <a:r>
              <a:rPr lang="en-GB" sz="3100" b="1" dirty="0" smtClean="0"/>
              <a:t> – </a:t>
            </a:r>
            <a:r>
              <a:rPr lang="en-GB" sz="3100" b="1" dirty="0" err="1" smtClean="0"/>
              <a:t>eller</a:t>
            </a:r>
            <a:r>
              <a:rPr lang="en-GB" sz="3100" b="1" dirty="0" smtClean="0"/>
              <a:t> </a:t>
            </a:r>
            <a:r>
              <a:rPr lang="en-GB" sz="3100" b="1" dirty="0" err="1" smtClean="0"/>
              <a:t>hvad</a:t>
            </a:r>
            <a:r>
              <a:rPr lang="en-GB" sz="3100" b="1" dirty="0" smtClean="0"/>
              <a:t> </a:t>
            </a:r>
            <a:r>
              <a:rPr lang="en-GB" sz="3100" b="1" dirty="0" err="1" smtClean="0"/>
              <a:t>formål</a:t>
            </a:r>
            <a:r>
              <a:rPr lang="en-GB" sz="3100" b="1" dirty="0" smtClean="0"/>
              <a:t> </a:t>
            </a:r>
            <a:r>
              <a:rPr lang="en-GB" sz="3100" b="1" dirty="0" err="1" smtClean="0"/>
              <a:t>kan</a:t>
            </a:r>
            <a:r>
              <a:rPr lang="en-GB" sz="3100" b="1" dirty="0" smtClean="0"/>
              <a:t> og </a:t>
            </a:r>
            <a:r>
              <a:rPr lang="en-GB" sz="3100" b="1" dirty="0" err="1" smtClean="0"/>
              <a:t>når</a:t>
            </a:r>
            <a:r>
              <a:rPr lang="en-GB" sz="3100" b="1" dirty="0" smtClean="0"/>
              <a:t> </a:t>
            </a:r>
            <a:r>
              <a:rPr lang="en-GB" sz="3100" b="1" dirty="0" err="1" smtClean="0"/>
              <a:t>dannelse</a:t>
            </a:r>
            <a:r>
              <a:rPr lang="en-GB" sz="3100" b="1" dirty="0" smtClean="0"/>
              <a:t> </a:t>
            </a:r>
            <a:r>
              <a:rPr lang="en-GB" sz="3100" b="1" dirty="0" err="1" smtClean="0"/>
              <a:t>indimellem</a:t>
            </a:r>
            <a:r>
              <a:rPr lang="en-GB" sz="3100" b="1" dirty="0" smtClean="0"/>
              <a:t> </a:t>
            </a:r>
            <a:r>
              <a:rPr lang="en-GB" sz="3100" b="1" dirty="0" err="1" smtClean="0"/>
              <a:t>bliver</a:t>
            </a:r>
            <a:r>
              <a:rPr lang="en-GB" sz="3100" b="1" dirty="0" smtClean="0"/>
              <a:t> </a:t>
            </a:r>
            <a:r>
              <a:rPr lang="en-GB" sz="3100" b="1" dirty="0" err="1" smtClean="0"/>
              <a:t>overbelastet</a:t>
            </a:r>
            <a:r>
              <a:rPr lang="en-GB" sz="3100" b="1" dirty="0" smtClean="0"/>
              <a:t>.</a:t>
            </a:r>
            <a:r>
              <a:rPr lang="en-GB" dirty="0"/>
              <a:t/>
            </a:r>
            <a:br>
              <a:rPr lang="en-GB" dirty="0"/>
            </a:br>
            <a:endParaRPr lang="da-DK" dirty="0"/>
          </a:p>
        </p:txBody>
      </p:sp>
      <p:sp>
        <p:nvSpPr>
          <p:cNvPr id="3" name="Undertitel 2"/>
          <p:cNvSpPr>
            <a:spLocks noGrp="1"/>
          </p:cNvSpPr>
          <p:nvPr>
            <p:ph type="subTitle" idx="1"/>
          </p:nvPr>
        </p:nvSpPr>
        <p:spPr/>
        <p:txBody>
          <a:bodyPr>
            <a:normAutofit/>
          </a:bodyPr>
          <a:lstStyle/>
          <a:p>
            <a:r>
              <a:rPr lang="da-DK" dirty="0" smtClean="0"/>
              <a:t>Lene Tanggaard, </a:t>
            </a:r>
            <a:r>
              <a:rPr lang="da-DK" dirty="0" err="1" smtClean="0"/>
              <a:t>Ph.d</a:t>
            </a:r>
            <a:r>
              <a:rPr lang="da-DK" dirty="0" smtClean="0"/>
              <a:t>, Professor,</a:t>
            </a:r>
            <a:r>
              <a:rPr lang="en-US" dirty="0"/>
              <a:t> </a:t>
            </a:r>
            <a:r>
              <a:rPr lang="en-US" dirty="0" err="1" smtClean="0"/>
              <a:t>Viceinstitutleder</a:t>
            </a:r>
            <a:r>
              <a:rPr lang="en-US" dirty="0" smtClean="0"/>
              <a:t>, </a:t>
            </a:r>
            <a:r>
              <a:rPr lang="en-US" dirty="0" err="1" smtClean="0"/>
              <a:t>Institut</a:t>
            </a:r>
            <a:r>
              <a:rPr lang="en-US" dirty="0" smtClean="0"/>
              <a:t> for Kommunikation og </a:t>
            </a:r>
            <a:r>
              <a:rPr lang="en-US" dirty="0" err="1" smtClean="0"/>
              <a:t>Psykologi</a:t>
            </a:r>
            <a:r>
              <a:rPr lang="en-US" dirty="0" smtClean="0"/>
              <a:t>, Aalborg </a:t>
            </a:r>
            <a:r>
              <a:rPr lang="en-US" dirty="0" err="1" smtClean="0"/>
              <a:t>Universitet</a:t>
            </a:r>
            <a:endParaRPr lang="da-DK" dirty="0"/>
          </a:p>
        </p:txBody>
      </p:sp>
    </p:spTree>
    <p:extLst>
      <p:ext uri="{BB962C8B-B14F-4D97-AF65-F5344CB8AC3E}">
        <p14:creationId xmlns:p14="http://schemas.microsoft.com/office/powerpoint/2010/main" val="266837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Udfordringer</a:t>
            </a:r>
            <a:endParaRPr lang="en-GB" dirty="0"/>
          </a:p>
        </p:txBody>
      </p:sp>
      <p:sp>
        <p:nvSpPr>
          <p:cNvPr id="3" name="Pladsholder til indhold 2"/>
          <p:cNvSpPr>
            <a:spLocks noGrp="1"/>
          </p:cNvSpPr>
          <p:nvPr>
            <p:ph idx="1"/>
          </p:nvPr>
        </p:nvSpPr>
        <p:spPr/>
        <p:txBody>
          <a:bodyPr>
            <a:normAutofit fontScale="92500" lnSpcReduction="20000"/>
          </a:bodyPr>
          <a:lstStyle/>
          <a:p>
            <a:r>
              <a:rPr lang="da-DK" sz="4000" dirty="0" smtClean="0"/>
              <a:t>Uddannelse involverer altid risiko – fordi uddannelse ikke handler om at fylde en spand, men om at tænde et bål (</a:t>
            </a:r>
            <a:r>
              <a:rPr lang="da-DK" sz="4000" dirty="0" err="1" smtClean="0"/>
              <a:t>Biesta</a:t>
            </a:r>
            <a:r>
              <a:rPr lang="da-DK" sz="4000" dirty="0" smtClean="0"/>
              <a:t>, 2014).</a:t>
            </a:r>
          </a:p>
          <a:p>
            <a:r>
              <a:rPr lang="da-DK" sz="4000" dirty="0" smtClean="0"/>
              <a:t>Læreprocesser er ikke en interaktion mellem robotter, men mellem mennesker.</a:t>
            </a:r>
          </a:p>
          <a:p>
            <a:endParaRPr lang="en-GB" sz="4000" dirty="0"/>
          </a:p>
        </p:txBody>
      </p:sp>
    </p:spTree>
    <p:extLst>
      <p:ext uri="{BB962C8B-B14F-4D97-AF65-F5344CB8AC3E}">
        <p14:creationId xmlns:p14="http://schemas.microsoft.com/office/powerpoint/2010/main" val="178104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skal vi med skolen?</a:t>
            </a:r>
            <a:endParaRPr lang="en-GB" dirty="0"/>
          </a:p>
        </p:txBody>
      </p:sp>
      <p:sp>
        <p:nvSpPr>
          <p:cNvPr id="3" name="Pladsholder til indhold 2"/>
          <p:cNvSpPr>
            <a:spLocks noGrp="1"/>
          </p:cNvSpPr>
          <p:nvPr>
            <p:ph idx="1"/>
          </p:nvPr>
        </p:nvSpPr>
        <p:spPr/>
        <p:txBody>
          <a:bodyPr>
            <a:normAutofit/>
          </a:bodyPr>
          <a:lstStyle/>
          <a:p>
            <a:pPr marL="0" indent="0">
              <a:buNone/>
            </a:pPr>
            <a:endParaRPr lang="da-DK" dirty="0"/>
          </a:p>
          <a:p>
            <a:r>
              <a:rPr lang="da-DK" dirty="0" err="1" smtClean="0"/>
              <a:t>Oettingen</a:t>
            </a:r>
            <a:r>
              <a:rPr lang="da-DK" dirty="0" smtClean="0"/>
              <a:t> </a:t>
            </a:r>
            <a:r>
              <a:rPr lang="da-DK" dirty="0"/>
              <a:t>(2016,p. </a:t>
            </a:r>
            <a:r>
              <a:rPr lang="da-DK" dirty="0" smtClean="0"/>
              <a:t>19): Mange læringsteorier går stiltiende </a:t>
            </a:r>
            <a:r>
              <a:rPr lang="da-DK" dirty="0"/>
              <a:t>ud fra, at undervisningen i skolen alene har til formål at sikre subjektets systemregulering og funktionsoptimering, </a:t>
            </a:r>
            <a:r>
              <a:rPr lang="da-DK" dirty="0" smtClean="0"/>
              <a:t>men husk formål (Frihed, myndighed, åndsfrihed)</a:t>
            </a:r>
          </a:p>
          <a:p>
            <a:r>
              <a:rPr lang="da-DK" dirty="0" smtClean="0"/>
              <a:t>I skolen træder vi </a:t>
            </a:r>
            <a:r>
              <a:rPr lang="da-DK" dirty="0"/>
              <a:t>på afstand af det konkrete liv for at </a:t>
            </a:r>
            <a:r>
              <a:rPr lang="da-DK" dirty="0" smtClean="0"/>
              <a:t>lære det, vi ellers ikke ville lære.</a:t>
            </a:r>
          </a:p>
          <a:p>
            <a:r>
              <a:rPr lang="da-DK" dirty="0" smtClean="0"/>
              <a:t>Murakami: Det vigtigste vi lærer i skolen er, at vi ikke lærer det vigtigste i skolen</a:t>
            </a:r>
            <a:endParaRPr lang="en-GB" dirty="0"/>
          </a:p>
        </p:txBody>
      </p:sp>
    </p:spTree>
    <p:extLst>
      <p:ext uri="{BB962C8B-B14F-4D97-AF65-F5344CB8AC3E}">
        <p14:creationId xmlns:p14="http://schemas.microsoft.com/office/powerpoint/2010/main" val="299088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Skole er:</a:t>
            </a:r>
            <a:endParaRPr lang="en-GB" dirty="0"/>
          </a:p>
        </p:txBody>
      </p:sp>
      <p:sp>
        <p:nvSpPr>
          <p:cNvPr id="3" name="Pladsholder til indhold 2"/>
          <p:cNvSpPr>
            <a:spLocks noGrp="1"/>
          </p:cNvSpPr>
          <p:nvPr>
            <p:ph idx="1"/>
          </p:nvPr>
        </p:nvSpPr>
        <p:spPr/>
        <p:txBody>
          <a:bodyPr/>
          <a:lstStyle/>
          <a:p>
            <a:r>
              <a:rPr lang="da-DK" dirty="0" smtClean="0"/>
              <a:t>Skole – oprindelig græsk: Fri tid</a:t>
            </a:r>
          </a:p>
          <a:p>
            <a:r>
              <a:rPr lang="da-DK" dirty="0" smtClean="0"/>
              <a:t>Fri af økonomien og særinteresser</a:t>
            </a:r>
          </a:p>
          <a:p>
            <a:r>
              <a:rPr lang="da-DK" dirty="0" smtClean="0"/>
              <a:t>En skole er en overgang fra tid til rum – et sted (</a:t>
            </a:r>
            <a:r>
              <a:rPr lang="da-DK" dirty="0" err="1" smtClean="0"/>
              <a:t>Løvlie</a:t>
            </a:r>
            <a:r>
              <a:rPr lang="da-DK" dirty="0" smtClean="0"/>
              <a:t>)</a:t>
            </a:r>
          </a:p>
          <a:p>
            <a:r>
              <a:rPr lang="da-DK" dirty="0" smtClean="0"/>
              <a:t>”Skolen er et fælles område af fri </a:t>
            </a:r>
            <a:r>
              <a:rPr lang="da-DK" dirty="0" err="1" smtClean="0"/>
              <a:t>forbinden</a:t>
            </a:r>
            <a:r>
              <a:rPr lang="da-DK" dirty="0" smtClean="0"/>
              <a:t> sig med kulturens </a:t>
            </a:r>
            <a:r>
              <a:rPr lang="da-DK" smtClean="0"/>
              <a:t>fælles objekter” </a:t>
            </a:r>
            <a:r>
              <a:rPr lang="da-DK" dirty="0" smtClean="0"/>
              <a:t>(Rømer, 2017)</a:t>
            </a:r>
            <a:endParaRPr lang="en-GB" dirty="0"/>
          </a:p>
        </p:txBody>
      </p:sp>
    </p:spTree>
    <p:extLst>
      <p:ext uri="{BB962C8B-B14F-4D97-AF65-F5344CB8AC3E}">
        <p14:creationId xmlns:p14="http://schemas.microsoft.com/office/powerpoint/2010/main" val="233682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alphaModFix amt="70000"/>
            <a:extLst>
              <a:ext uri="{28A0092B-C50C-407E-A947-70E740481C1C}">
                <a14:useLocalDpi xmlns:a14="http://schemas.microsoft.com/office/drawing/2010/main"/>
              </a:ext>
            </a:extLst>
          </a:blip>
          <a:stretch>
            <a:fillRect/>
          </a:stretch>
        </p:blipFill>
        <p:spPr>
          <a:xfrm>
            <a:off x="0" y="0"/>
            <a:ext cx="9144000" cy="6857489"/>
          </a:xfrm>
          <a:prstGeom prst="rect">
            <a:avLst/>
          </a:prstGeom>
        </p:spPr>
      </p:pic>
      <p:sp>
        <p:nvSpPr>
          <p:cNvPr id="2" name="Titel 1"/>
          <p:cNvSpPr>
            <a:spLocks noGrp="1"/>
          </p:cNvSpPr>
          <p:nvPr>
            <p:ph type="title"/>
          </p:nvPr>
        </p:nvSpPr>
        <p:spPr>
          <a:xfrm>
            <a:off x="-803787" y="298656"/>
            <a:ext cx="8229600" cy="1143000"/>
          </a:xfrm>
        </p:spPr>
        <p:txBody>
          <a:bodyPr/>
          <a:lstStyle/>
          <a:p>
            <a:r>
              <a:rPr lang="da-DK" dirty="0" smtClean="0"/>
              <a:t>			En </a:t>
            </a:r>
            <a:r>
              <a:rPr lang="da-DK" dirty="0" err="1" smtClean="0"/>
              <a:t>sagspædagogik</a:t>
            </a:r>
            <a:endParaRPr lang="da-DK" dirty="0"/>
          </a:p>
        </p:txBody>
      </p:sp>
      <p:sp>
        <p:nvSpPr>
          <p:cNvPr id="3" name="Pladsholder til indhold 2"/>
          <p:cNvSpPr>
            <a:spLocks noGrp="1"/>
          </p:cNvSpPr>
          <p:nvPr>
            <p:ph idx="1"/>
          </p:nvPr>
        </p:nvSpPr>
        <p:spPr>
          <a:xfrm>
            <a:off x="472440" y="2394600"/>
            <a:ext cx="8229600" cy="3384376"/>
          </a:xfrm>
          <a:solidFill>
            <a:schemeClr val="bg1">
              <a:alpha val="52000"/>
            </a:schemeClr>
          </a:solidFill>
        </p:spPr>
        <p:txBody>
          <a:bodyPr/>
          <a:lstStyle/>
          <a:p>
            <a:pPr marL="0" indent="0">
              <a:buNone/>
            </a:pPr>
            <a:r>
              <a:rPr lang="da-DK" sz="2000" dirty="0"/>
              <a:t>Lidenskaben i forbindelse med at lære og at undervise, glæden ved at blive opslugt af en spændende historie, ærefrygten og spændingen ved at være med i et stort drama eller producere noget original kunst, det opslugende arbejde med at studere livet i en dam og sætte sig ind i naturens vidundere, tiden til at blive trøstet over tabet af et venskab – alt sammen noget, der gør livet i klasseværelset så fortryllende, og som børn vil huske resten af deres liv, alt dette er mange steder blevet overtrumfet af presset for bedre testresultater, af en besættelse af numeriske præstationsdata og en snæversynet koncentration om at mase de basale færdigheder igennem uden hensyn til omkostningerne (</a:t>
            </a:r>
            <a:r>
              <a:rPr lang="da-DK" sz="2000" dirty="0" err="1"/>
              <a:t>Hargreaves</a:t>
            </a:r>
            <a:r>
              <a:rPr lang="da-DK" sz="2000" dirty="0"/>
              <a:t> &amp; </a:t>
            </a:r>
            <a:r>
              <a:rPr lang="da-DK" sz="2000" dirty="0" err="1"/>
              <a:t>Fullan</a:t>
            </a:r>
            <a:r>
              <a:rPr lang="da-DK" sz="2000" dirty="0"/>
              <a:t>, 2016, p. 35)</a:t>
            </a:r>
            <a:endParaRPr lang="en-GB" sz="2000" dirty="0"/>
          </a:p>
          <a:p>
            <a:pPr marL="0" indent="0">
              <a:buNone/>
            </a:pPr>
            <a:endParaRPr lang="da-DK" sz="2800" dirty="0" smtClean="0"/>
          </a:p>
        </p:txBody>
      </p:sp>
    </p:spTree>
    <p:extLst>
      <p:ext uri="{BB962C8B-B14F-4D97-AF65-F5344CB8AC3E}">
        <p14:creationId xmlns:p14="http://schemas.microsoft.com/office/powerpoint/2010/main" val="299671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738" y="636025"/>
            <a:ext cx="8063411" cy="6221975"/>
          </a:xfrm>
          <a:prstGeom prst="rect">
            <a:avLst/>
          </a:prstGeom>
        </p:spPr>
      </p:pic>
      <p:sp>
        <p:nvSpPr>
          <p:cNvPr id="16386" name="Titel 1"/>
          <p:cNvSpPr>
            <a:spLocks noGrp="1"/>
          </p:cNvSpPr>
          <p:nvPr>
            <p:ph type="title"/>
          </p:nvPr>
        </p:nvSpPr>
        <p:spPr>
          <a:xfrm>
            <a:off x="-66367" y="0"/>
            <a:ext cx="9144000" cy="1600200"/>
          </a:xfrm>
        </p:spPr>
        <p:txBody>
          <a:bodyPr/>
          <a:lstStyle/>
          <a:p>
            <a:r>
              <a:rPr lang="da-DK" sz="3000" dirty="0" smtClean="0">
                <a:ea typeface="ＭＳ Ｐゴシック" charset="-128"/>
              </a:rPr>
              <a:t>Hvad formål kan……</a:t>
            </a:r>
          </a:p>
        </p:txBody>
      </p:sp>
      <p:sp>
        <p:nvSpPr>
          <p:cNvPr id="7" name="Titel 1"/>
          <p:cNvSpPr txBox="1">
            <a:spLocks/>
          </p:cNvSpPr>
          <p:nvPr/>
        </p:nvSpPr>
        <p:spPr bwMode="auto">
          <a:xfrm>
            <a:off x="457200" y="2211388"/>
            <a:ext cx="8218488" cy="685800"/>
          </a:xfrm>
          <a:prstGeom prst="rect">
            <a:avLst/>
          </a:prstGeom>
          <a:noFill/>
          <a:ln w="9525">
            <a:noFill/>
            <a:miter lim="800000"/>
            <a:headEnd/>
            <a:tailEnd/>
          </a:ln>
          <a:effectLst/>
        </p:spPr>
        <p:txBody>
          <a:bodyPr lIns="36000" tIns="46038" rIns="72000" bIns="46038" anchor="ctr"/>
          <a:lstStyle/>
          <a:p>
            <a:endParaRPr lang="da-DK" sz="2800" b="1" dirty="0" smtClean="0">
              <a:solidFill>
                <a:srgbClr val="4B677A"/>
              </a:solidFill>
              <a:latin typeface="Calibri" charset="0"/>
              <a:ea typeface="ＭＳ Ｐゴシック" charset="-128"/>
              <a:cs typeface="+mn-cs"/>
            </a:endParaRPr>
          </a:p>
          <a:p>
            <a:endParaRPr lang="da-DK" sz="2800" b="1" dirty="0" smtClean="0">
              <a:solidFill>
                <a:srgbClr val="4B677A"/>
              </a:solidFill>
              <a:latin typeface="Calibri" charset="0"/>
              <a:ea typeface="ＭＳ Ｐゴシック" charset="-128"/>
              <a:cs typeface="+mn-cs"/>
            </a:endParaRPr>
          </a:p>
        </p:txBody>
      </p:sp>
    </p:spTree>
    <p:extLst>
      <p:ext uri="{BB962C8B-B14F-4D97-AF65-F5344CB8AC3E}">
        <p14:creationId xmlns:p14="http://schemas.microsoft.com/office/powerpoint/2010/main" val="234347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Til diskussion</a:t>
            </a:r>
            <a:endParaRPr lang="en-GB" dirty="0"/>
          </a:p>
        </p:txBody>
      </p:sp>
      <p:sp>
        <p:nvSpPr>
          <p:cNvPr id="3" name="Pladsholder til indhold 2"/>
          <p:cNvSpPr>
            <a:spLocks noGrp="1"/>
          </p:cNvSpPr>
          <p:nvPr>
            <p:ph idx="1"/>
          </p:nvPr>
        </p:nvSpPr>
        <p:spPr/>
        <p:txBody>
          <a:bodyPr>
            <a:normAutofit/>
          </a:bodyPr>
          <a:lstStyle/>
          <a:p>
            <a:r>
              <a:rPr lang="da-DK" sz="2800" dirty="0" smtClean="0"/>
              <a:t>Formål som primært begreb frem for dannelse?</a:t>
            </a:r>
          </a:p>
          <a:p>
            <a:r>
              <a:rPr lang="da-DK" sz="2800" dirty="0" smtClean="0"/>
              <a:t>Almendannelse eller karakterdannelse eller demokratisk dannelse?</a:t>
            </a:r>
          </a:p>
          <a:p>
            <a:r>
              <a:rPr lang="da-DK" sz="2800" dirty="0" smtClean="0"/>
              <a:t>Dannelse som et mangelbegreb – udtryk for, at der </a:t>
            </a:r>
            <a:r>
              <a:rPr lang="da-DK" sz="2800" smtClean="0"/>
              <a:t>mangler noget?</a:t>
            </a:r>
            <a:endParaRPr lang="da-DK" sz="2800" dirty="0" smtClean="0"/>
          </a:p>
        </p:txBody>
      </p:sp>
    </p:spTree>
    <p:extLst>
      <p:ext uri="{BB962C8B-B14F-4D97-AF65-F5344CB8AC3E}">
        <p14:creationId xmlns:p14="http://schemas.microsoft.com/office/powerpoint/2010/main" val="1705471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Dannelse – et kort rids</a:t>
            </a:r>
            <a:endParaRPr lang="en-GB" dirty="0"/>
          </a:p>
        </p:txBody>
      </p:sp>
      <p:sp>
        <p:nvSpPr>
          <p:cNvPr id="3" name="Pladsholder til indhold 2"/>
          <p:cNvSpPr>
            <a:spLocks noGrp="1"/>
          </p:cNvSpPr>
          <p:nvPr>
            <p:ph idx="1"/>
          </p:nvPr>
        </p:nvSpPr>
        <p:spPr/>
        <p:txBody>
          <a:bodyPr>
            <a:normAutofit/>
          </a:bodyPr>
          <a:lstStyle/>
          <a:p>
            <a:r>
              <a:rPr lang="da-DK" sz="2400" dirty="0" smtClean="0"/>
              <a:t>Forskel mellem opdragelse, dannelse og uddannelse</a:t>
            </a:r>
          </a:p>
          <a:p>
            <a:pPr lvl="2">
              <a:spcBef>
                <a:spcPts val="1000"/>
              </a:spcBef>
            </a:pPr>
            <a:r>
              <a:rPr lang="da-DK" sz="2400" dirty="0"/>
              <a:t>Dannelse: at blive til i forhold til noget andet end sig selv (en almen horisont</a:t>
            </a:r>
            <a:r>
              <a:rPr lang="da-DK" sz="2400" dirty="0" smtClean="0"/>
              <a:t>). </a:t>
            </a:r>
            <a:r>
              <a:rPr lang="da-DK" altLang="da-DK" sz="2400" dirty="0" err="1"/>
              <a:t>Hentig</a:t>
            </a:r>
            <a:r>
              <a:rPr lang="da-DK" altLang="da-DK" sz="2400" dirty="0"/>
              <a:t>/Humboldt – menneskets </a:t>
            </a:r>
            <a:r>
              <a:rPr lang="da-DK" altLang="da-DK" sz="2400" dirty="0" smtClean="0"/>
              <a:t>selvdannelse</a:t>
            </a:r>
            <a:endParaRPr lang="da-DK" sz="2400" dirty="0"/>
          </a:p>
          <a:p>
            <a:pPr lvl="2"/>
            <a:r>
              <a:rPr lang="da-DK" altLang="da-DK" sz="2400" dirty="0"/>
              <a:t>Ophævelse til det almene’ (Hegel 1807)</a:t>
            </a:r>
          </a:p>
          <a:p>
            <a:pPr lvl="2"/>
            <a:r>
              <a:rPr lang="da-DK" altLang="da-DK" sz="2400" dirty="0"/>
              <a:t>Dannelsesrejse: Hjem-ud-’hjem’</a:t>
            </a:r>
          </a:p>
          <a:p>
            <a:pPr lvl="2"/>
            <a:r>
              <a:rPr lang="da-DK" altLang="da-DK" sz="2400" dirty="0"/>
              <a:t>Gør erfaringer der ændrer ens forhold til det </a:t>
            </a:r>
            <a:r>
              <a:rPr lang="da-DK" altLang="da-DK" sz="2400" dirty="0" smtClean="0"/>
              <a:t>sociale</a:t>
            </a:r>
          </a:p>
          <a:p>
            <a:endParaRPr lang="en-GB" dirty="0"/>
          </a:p>
        </p:txBody>
      </p:sp>
    </p:spTree>
    <p:extLst>
      <p:ext uri="{BB962C8B-B14F-4D97-AF65-F5344CB8AC3E}">
        <p14:creationId xmlns:p14="http://schemas.microsoft.com/office/powerpoint/2010/main" val="395950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den aktuelle optagethed af dannelse?</a:t>
            </a:r>
            <a:endParaRPr lang="en-GB" dirty="0"/>
          </a:p>
        </p:txBody>
      </p:sp>
      <p:sp>
        <p:nvSpPr>
          <p:cNvPr id="3" name="Pladsholder til indhold 2"/>
          <p:cNvSpPr>
            <a:spLocks noGrp="1"/>
          </p:cNvSpPr>
          <p:nvPr>
            <p:ph idx="1"/>
          </p:nvPr>
        </p:nvSpPr>
        <p:spPr/>
        <p:txBody>
          <a:bodyPr>
            <a:normAutofit fontScale="92500" lnSpcReduction="20000"/>
          </a:bodyPr>
          <a:lstStyle/>
          <a:p>
            <a:r>
              <a:rPr lang="da-DK" dirty="0" smtClean="0"/>
              <a:t>”Tilbagevenden til dannelse er en pædagogisk nødvendighed – et fremskridt (</a:t>
            </a:r>
            <a:r>
              <a:rPr lang="da-DK" dirty="0" err="1" smtClean="0"/>
              <a:t>Hentig</a:t>
            </a:r>
            <a:r>
              <a:rPr lang="da-DK" dirty="0" smtClean="0"/>
              <a:t>, 1996, p. 54ff, i Kristensen, 2017, p. 47)</a:t>
            </a:r>
          </a:p>
          <a:p>
            <a:r>
              <a:rPr lang="da-DK" dirty="0" smtClean="0"/>
              <a:t>Genkomst – i lyset af transnationale begreber som læring og kompetenceudvikling i 1990’erne og frem (Kristensen)</a:t>
            </a:r>
          </a:p>
          <a:p>
            <a:r>
              <a:rPr lang="da-DK" dirty="0"/>
              <a:t>Fra relativt homogent til multi- (etnisk, kulturel, religiøs, global) samfund (Vestager, 1999).</a:t>
            </a:r>
          </a:p>
          <a:p>
            <a:r>
              <a:rPr lang="da-DK" dirty="0"/>
              <a:t>Grundloven og folkeskolens formål som samfundets grundlov – ikke selvfølgeligt (Korsgaard</a:t>
            </a:r>
            <a:r>
              <a:rPr lang="da-DK" dirty="0" smtClean="0"/>
              <a:t>)</a:t>
            </a:r>
          </a:p>
          <a:p>
            <a:r>
              <a:rPr lang="da-DK" dirty="0" smtClean="0"/>
              <a:t>Fra nationalt, kristen til humanistisk, sekulær dannelsesforestillinger (Den blå betænkning og frem) med fokus på demokrati og  alsidig, personlig udvikling (Løgstrups livsoplysningsbegreb som alternativ, 1981)</a:t>
            </a:r>
          </a:p>
        </p:txBody>
      </p:sp>
    </p:spTree>
    <p:extLst>
      <p:ext uri="{BB962C8B-B14F-4D97-AF65-F5344CB8AC3E}">
        <p14:creationId xmlns:p14="http://schemas.microsoft.com/office/powerpoint/2010/main" val="271796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 afsæt i formål</a:t>
            </a:r>
            <a:endParaRPr lang="en-GB" dirty="0"/>
          </a:p>
        </p:txBody>
      </p:sp>
      <p:sp>
        <p:nvSpPr>
          <p:cNvPr id="3" name="Pladsholder til indhold 2"/>
          <p:cNvSpPr>
            <a:spLocks noGrp="1"/>
          </p:cNvSpPr>
          <p:nvPr>
            <p:ph idx="1"/>
          </p:nvPr>
        </p:nvSpPr>
        <p:spPr/>
        <p:txBody>
          <a:bodyPr>
            <a:normAutofit lnSpcReduction="10000"/>
          </a:bodyPr>
          <a:lstStyle/>
          <a:p>
            <a:pPr marL="0" indent="0">
              <a:buNone/>
            </a:pPr>
            <a:r>
              <a:rPr lang="da-DK" sz="2800" b="1" dirty="0"/>
              <a:t>§ 1. Folkeskolen skal i samarbejde med forældrene give eleverne kundskaber og færdigheder, der: forbereder dem til videre uddannelse og giver dem lyst til at lære mere, gør dem fortrolige med dansk kultur og historie, giver dem forståelse for andre lande og kulturer, bidrager til deres forståelse for menneskets samspil med naturen og fremmer den enkelte elevs alsidige </a:t>
            </a:r>
            <a:r>
              <a:rPr lang="da-DK" sz="2800" b="1" dirty="0" smtClean="0"/>
              <a:t>udvikling.</a:t>
            </a:r>
          </a:p>
          <a:p>
            <a:pPr marL="0" indent="0">
              <a:buNone/>
            </a:pPr>
            <a:endParaRPr lang="da-DK" dirty="0" smtClean="0"/>
          </a:p>
        </p:txBody>
      </p:sp>
    </p:spTree>
    <p:extLst>
      <p:ext uri="{BB962C8B-B14F-4D97-AF65-F5344CB8AC3E}">
        <p14:creationId xmlns:p14="http://schemas.microsoft.com/office/powerpoint/2010/main" val="3901145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 afsæt i formål</a:t>
            </a:r>
            <a:endParaRPr lang="en-GB" dirty="0"/>
          </a:p>
        </p:txBody>
      </p:sp>
      <p:sp>
        <p:nvSpPr>
          <p:cNvPr id="3" name="Pladsholder til indhold 2"/>
          <p:cNvSpPr>
            <a:spLocks noGrp="1"/>
          </p:cNvSpPr>
          <p:nvPr>
            <p:ph idx="1"/>
          </p:nvPr>
        </p:nvSpPr>
        <p:spPr/>
        <p:txBody>
          <a:bodyPr>
            <a:normAutofit/>
          </a:bodyPr>
          <a:lstStyle/>
          <a:p>
            <a:endParaRPr lang="da-DK" dirty="0" smtClean="0"/>
          </a:p>
          <a:p>
            <a:r>
              <a:rPr lang="da-DK" sz="2800" b="1" i="1" dirty="0"/>
              <a:t>Stk. 2.</a:t>
            </a:r>
            <a:r>
              <a:rPr lang="da-DK" sz="2800" b="1" dirty="0"/>
              <a:t> Folkeskolen skal udvikle arbejdsmetoder og skabe rammer for oplevelse, fordybelse og virkelyst, så eleverne udvikler erkendelse og fantasi og får tillid til egne muligheder og baggrund for at tage stilling og </a:t>
            </a:r>
            <a:r>
              <a:rPr lang="da-DK" sz="2800" b="1" dirty="0" smtClean="0"/>
              <a:t>handle</a:t>
            </a:r>
          </a:p>
          <a:p>
            <a:pPr marL="0" indent="0">
              <a:buNone/>
            </a:pPr>
            <a:endParaRPr lang="da-DK" dirty="0" smtClean="0"/>
          </a:p>
        </p:txBody>
      </p:sp>
    </p:spTree>
    <p:extLst>
      <p:ext uri="{BB962C8B-B14F-4D97-AF65-F5344CB8AC3E}">
        <p14:creationId xmlns:p14="http://schemas.microsoft.com/office/powerpoint/2010/main" val="1154262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 afsæt i formål</a:t>
            </a:r>
            <a:endParaRPr lang="en-GB" dirty="0"/>
          </a:p>
        </p:txBody>
      </p:sp>
      <p:sp>
        <p:nvSpPr>
          <p:cNvPr id="3" name="Pladsholder til indhold 2"/>
          <p:cNvSpPr>
            <a:spLocks noGrp="1"/>
          </p:cNvSpPr>
          <p:nvPr>
            <p:ph idx="1"/>
          </p:nvPr>
        </p:nvSpPr>
        <p:spPr/>
        <p:txBody>
          <a:bodyPr>
            <a:normAutofit/>
          </a:bodyPr>
          <a:lstStyle/>
          <a:p>
            <a:r>
              <a:rPr lang="da-DK" sz="3200" b="1" i="1" dirty="0"/>
              <a:t>Stk. 3.</a:t>
            </a:r>
            <a:r>
              <a:rPr lang="da-DK" sz="3200" b="1" dirty="0"/>
              <a:t> Folkeskolen skal forberede eleverne til deltagelse, medansvar, rettigheder og pligter i et samfund med frihed og folkestyre. Skolens virke skal derfor være præget af åndsfrihed, ligeværd og demokrati</a:t>
            </a:r>
            <a:r>
              <a:rPr lang="da-DK" sz="3200" b="1" dirty="0" smtClean="0"/>
              <a:t>.</a:t>
            </a:r>
            <a:endParaRPr lang="en-GB" sz="3200" dirty="0"/>
          </a:p>
          <a:p>
            <a:endParaRPr lang="en-GB" dirty="0"/>
          </a:p>
        </p:txBody>
      </p:sp>
    </p:spTree>
    <p:extLst>
      <p:ext uri="{BB962C8B-B14F-4D97-AF65-F5344CB8AC3E}">
        <p14:creationId xmlns:p14="http://schemas.microsoft.com/office/powerpoint/2010/main" val="222333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 formålet som afsæt</a:t>
            </a:r>
            <a:endParaRPr lang="en-GB" dirty="0"/>
          </a:p>
        </p:txBody>
      </p:sp>
      <p:sp>
        <p:nvSpPr>
          <p:cNvPr id="3" name="Pladsholder til indhold 2"/>
          <p:cNvSpPr>
            <a:spLocks noGrp="1"/>
          </p:cNvSpPr>
          <p:nvPr>
            <p:ph idx="1"/>
          </p:nvPr>
        </p:nvSpPr>
        <p:spPr/>
        <p:txBody>
          <a:bodyPr>
            <a:normAutofit lnSpcReduction="10000"/>
          </a:bodyPr>
          <a:lstStyle/>
          <a:p>
            <a:r>
              <a:rPr lang="da-DK" dirty="0"/>
              <a:t>Læseplanerne, undervisningsvejledningerne til fagene og de almene vejledninger skal afspejle folkeskolens formål i langt højere grad, end det aktuelt er tilfældet. Det skal tydeliggøres, hvordan undervisningen i fagene bidrager til at danne eleverne i overensstemmelse med formålets fordringer.</a:t>
            </a:r>
            <a:endParaRPr lang="en-GB" dirty="0"/>
          </a:p>
          <a:p>
            <a:r>
              <a:rPr lang="da-DK" dirty="0"/>
              <a:t>Folkeskolens formål skal forbindes til fagenes formål, til kompetencemål</a:t>
            </a:r>
            <a:r>
              <a:rPr lang="da-DK" b="1" dirty="0"/>
              <a:t> </a:t>
            </a:r>
            <a:r>
              <a:rPr lang="da-DK" dirty="0"/>
              <a:t>og til færdigheds- og vidensområderne (Fælles Mål). Det vil sige, at vejledningen i udmøntningen af de bindende bestemmelser for fagene skal kobles til de begreber og værdier, der er formuleret i formålsparagraffen. Det gælder fx ”</a:t>
            </a:r>
            <a:r>
              <a:rPr lang="da-DK" i="1" dirty="0"/>
              <a:t>oplevelse, fordybelse og virkelyst</a:t>
            </a:r>
            <a:r>
              <a:rPr lang="da-DK" dirty="0"/>
              <a:t>” og ”</a:t>
            </a:r>
            <a:r>
              <a:rPr lang="da-DK" i="1" dirty="0"/>
              <a:t>åndsfrihed, ligeværd og demokrati</a:t>
            </a:r>
            <a:r>
              <a:rPr lang="da-DK" dirty="0"/>
              <a:t>”.</a:t>
            </a:r>
            <a:endParaRPr lang="en-GB" dirty="0"/>
          </a:p>
          <a:p>
            <a:endParaRPr lang="en-GB" dirty="0"/>
          </a:p>
        </p:txBody>
      </p:sp>
    </p:spTree>
    <p:extLst>
      <p:ext uri="{BB962C8B-B14F-4D97-AF65-F5344CB8AC3E}">
        <p14:creationId xmlns:p14="http://schemas.microsoft.com/office/powerpoint/2010/main" val="218811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Skolens formål</a:t>
            </a:r>
            <a:endParaRPr lang="en-GB" dirty="0"/>
          </a:p>
        </p:txBody>
      </p:sp>
      <p:sp>
        <p:nvSpPr>
          <p:cNvPr id="3" name="Pladsholder til indhold 2"/>
          <p:cNvSpPr>
            <a:spLocks noGrp="1"/>
          </p:cNvSpPr>
          <p:nvPr>
            <p:ph idx="1"/>
          </p:nvPr>
        </p:nvSpPr>
        <p:spPr/>
        <p:txBody>
          <a:bodyPr>
            <a:normAutofit/>
          </a:bodyPr>
          <a:lstStyle/>
          <a:p>
            <a:r>
              <a:rPr lang="da-DK" sz="2800" dirty="0" smtClean="0"/>
              <a:t>Løgstrup (1981): advarede os mod, ”at lade os forlede til at reducere skolens formål til at være uddannelse. Uddannelse i skolen er et afkast som tilværelsesoplysningen giver. Ophøjer vi uddannelse til at være skolens hovedopgave, glider også de største vanskeligheder ved at holde skole lige så stille ud af synsfeltet” (p. 16). </a:t>
            </a:r>
            <a:endParaRPr lang="en-GB" sz="2800" dirty="0"/>
          </a:p>
        </p:txBody>
      </p:sp>
    </p:spTree>
    <p:extLst>
      <p:ext uri="{BB962C8B-B14F-4D97-AF65-F5344CB8AC3E}">
        <p14:creationId xmlns:p14="http://schemas.microsoft.com/office/powerpoint/2010/main" val="307039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a plus.jpe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323528" y="332656"/>
            <a:ext cx="8229600" cy="1066800"/>
          </a:xfrm>
        </p:spPr>
        <p:txBody>
          <a:bodyPr/>
          <a:lstStyle/>
          <a:p>
            <a:r>
              <a:rPr lang="da-DK" b="1" dirty="0" smtClean="0"/>
              <a:t>     Aktuelle krav</a:t>
            </a:r>
            <a:endParaRPr lang="en-GB" b="1" dirty="0"/>
          </a:p>
        </p:txBody>
      </p:sp>
      <p:sp>
        <p:nvSpPr>
          <p:cNvPr id="3" name="Pladsholder til indhold 2"/>
          <p:cNvSpPr>
            <a:spLocks noGrp="1"/>
          </p:cNvSpPr>
          <p:nvPr>
            <p:ph idx="1"/>
          </p:nvPr>
        </p:nvSpPr>
        <p:spPr>
          <a:xfrm>
            <a:off x="611560" y="1268760"/>
            <a:ext cx="5973754" cy="5328592"/>
          </a:xfrm>
        </p:spPr>
        <p:txBody>
          <a:bodyPr>
            <a:normAutofit/>
          </a:bodyPr>
          <a:lstStyle/>
          <a:p>
            <a:r>
              <a:rPr lang="da-DK" sz="4400" dirty="0" smtClean="0"/>
              <a:t>Uddannelse og skole skal være et sikkert, stærkt og forudsigeligt projekt.</a:t>
            </a:r>
          </a:p>
          <a:p>
            <a:r>
              <a:rPr lang="da-DK" sz="4400" u="sng" dirty="0" smtClean="0"/>
              <a:t>Formål</a:t>
            </a:r>
            <a:r>
              <a:rPr lang="da-DK" sz="4400" dirty="0" smtClean="0"/>
              <a:t>: Effektiv produktion af på forhånd definerede læringsresultater.</a:t>
            </a:r>
            <a:endParaRPr lang="en-GB" sz="4400" dirty="0"/>
          </a:p>
        </p:txBody>
      </p:sp>
    </p:spTree>
    <p:extLst>
      <p:ext uri="{BB962C8B-B14F-4D97-AF65-F5344CB8AC3E}">
        <p14:creationId xmlns:p14="http://schemas.microsoft.com/office/powerpoint/2010/main" val="368115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rop">
      <a:majorFont>
        <a:latin typeface="Franklin Gothic Book"/>
        <a:ea typeface=""/>
        <a:cs typeface=""/>
      </a:majorFont>
      <a:minorFont>
        <a:latin typeface="Franklin Gothic Book"/>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2049</TotalTime>
  <Words>784</Words>
  <Application>Microsoft Office PowerPoint</Application>
  <PresentationFormat>Skærmshow (4:3)</PresentationFormat>
  <Paragraphs>52</Paragraphs>
  <Slides>15</Slides>
  <Notes>2</Notes>
  <HiddenSlides>0</HiddenSlides>
  <MMClips>0</MMClips>
  <ScaleCrop>false</ScaleCrop>
  <HeadingPairs>
    <vt:vector size="4" baseType="variant">
      <vt:variant>
        <vt:lpstr>Tema</vt:lpstr>
      </vt:variant>
      <vt:variant>
        <vt:i4>3</vt:i4>
      </vt:variant>
      <vt:variant>
        <vt:lpstr>Diastitler</vt:lpstr>
      </vt:variant>
      <vt:variant>
        <vt:i4>15</vt:i4>
      </vt:variant>
    </vt:vector>
  </HeadingPairs>
  <TitlesOfParts>
    <vt:vector size="18" baseType="lpstr">
      <vt:lpstr>Crop</vt:lpstr>
      <vt:lpstr>Kontortema</vt:lpstr>
      <vt:lpstr>1_Kontortema</vt:lpstr>
      <vt:lpstr>Dannelse og dens betydning for skolen og fremtidens borgere – eller hvad formål kan og når dannelse indimellem bliver overbelastet. </vt:lpstr>
      <vt:lpstr>Dannelse – et kort rids</vt:lpstr>
      <vt:lpstr>Hvorfor den aktuelle optagethed af dannelse?</vt:lpstr>
      <vt:lpstr>Med afsæt i formål</vt:lpstr>
      <vt:lpstr>Med afsæt i formål</vt:lpstr>
      <vt:lpstr>Med afsæt i formål</vt:lpstr>
      <vt:lpstr>Med formålet som afsæt</vt:lpstr>
      <vt:lpstr>Skolens formål</vt:lpstr>
      <vt:lpstr>     Aktuelle krav</vt:lpstr>
      <vt:lpstr>Udfordringer</vt:lpstr>
      <vt:lpstr>Hvad skal vi med skolen?</vt:lpstr>
      <vt:lpstr>Skole er:</vt:lpstr>
      <vt:lpstr>   En sagspædagogik</vt:lpstr>
      <vt:lpstr>Hvad formål kan……</vt:lpstr>
      <vt:lpstr>Til diskussion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research?</dc:title>
  <dc:creator>Lene Tanggaard Pedersen</dc:creator>
  <cp:lastModifiedBy>Administrator</cp:lastModifiedBy>
  <cp:revision>52</cp:revision>
  <dcterms:created xsi:type="dcterms:W3CDTF">2013-09-24T07:33:54Z</dcterms:created>
  <dcterms:modified xsi:type="dcterms:W3CDTF">2018-03-05T09:55:53Z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TC010689751030</vt:lpwstr>
  </property>
</Properties>
</file>